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C1899F-B6A5-41BC-B779-07122A4562CC}" v="178" dt="2020-10-24T18:55:47.806"/>
    <p1510:client id="{6486C65A-3F5B-448D-8B62-739CD5E72FAC}" v="226" dt="2020-10-24T14:23:02.9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Redpath" userId="78866460-3a3c-49f2-8d36-c9e88c350a06" providerId="ADAL" clId="{38C1899F-B6A5-41BC-B779-07122A4562CC}"/>
    <pc:docChg chg="modSld">
      <pc:chgData name="Maria Redpath" userId="78866460-3a3c-49f2-8d36-c9e88c350a06" providerId="ADAL" clId="{38C1899F-B6A5-41BC-B779-07122A4562CC}" dt="2020-10-24T18:55:47.805" v="183"/>
      <pc:docMkLst>
        <pc:docMk/>
      </pc:docMkLst>
      <pc:sldChg chg="modSp">
        <pc:chgData name="Maria Redpath" userId="78866460-3a3c-49f2-8d36-c9e88c350a06" providerId="ADAL" clId="{38C1899F-B6A5-41BC-B779-07122A4562CC}" dt="2020-10-24T18:19:22.218" v="5" actId="1076"/>
        <pc:sldMkLst>
          <pc:docMk/>
          <pc:sldMk cId="3174795183" sldId="256"/>
        </pc:sldMkLst>
        <pc:spChg chg="mod">
          <ac:chgData name="Maria Redpath" userId="78866460-3a3c-49f2-8d36-c9e88c350a06" providerId="ADAL" clId="{38C1899F-B6A5-41BC-B779-07122A4562CC}" dt="2020-10-24T18:19:22.218" v="5" actId="1076"/>
          <ac:spMkLst>
            <pc:docMk/>
            <pc:sldMk cId="3174795183" sldId="256"/>
            <ac:spMk id="2" creationId="{A8116E7A-ED2E-4485-8369-82DF81AC9349}"/>
          </ac:spMkLst>
        </pc:spChg>
      </pc:sldChg>
      <pc:sldChg chg="modSp">
        <pc:chgData name="Maria Redpath" userId="78866460-3a3c-49f2-8d36-c9e88c350a06" providerId="ADAL" clId="{38C1899F-B6A5-41BC-B779-07122A4562CC}" dt="2020-10-24T18:21:59.577" v="7"/>
        <pc:sldMkLst>
          <pc:docMk/>
          <pc:sldMk cId="2738445345" sldId="257"/>
        </pc:sldMkLst>
        <pc:spChg chg="mod">
          <ac:chgData name="Maria Redpath" userId="78866460-3a3c-49f2-8d36-c9e88c350a06" providerId="ADAL" clId="{38C1899F-B6A5-41BC-B779-07122A4562CC}" dt="2020-10-24T18:21:59.577" v="7"/>
          <ac:spMkLst>
            <pc:docMk/>
            <pc:sldMk cId="2738445345" sldId="257"/>
            <ac:spMk id="2" creationId="{40CFAAA7-1D90-44C3-A959-3B2144438004}"/>
          </ac:spMkLst>
        </pc:spChg>
        <pc:spChg chg="mod">
          <ac:chgData name="Maria Redpath" userId="78866460-3a3c-49f2-8d36-c9e88c350a06" providerId="ADAL" clId="{38C1899F-B6A5-41BC-B779-07122A4562CC}" dt="2020-10-24T18:21:40.686" v="6"/>
          <ac:spMkLst>
            <pc:docMk/>
            <pc:sldMk cId="2738445345" sldId="257"/>
            <ac:spMk id="3" creationId="{93736244-5C75-4EC4-BA10-DA9616B10E25}"/>
          </ac:spMkLst>
        </pc:spChg>
      </pc:sldChg>
      <pc:sldChg chg="modSp modAnim">
        <pc:chgData name="Maria Redpath" userId="78866460-3a3c-49f2-8d36-c9e88c350a06" providerId="ADAL" clId="{38C1899F-B6A5-41BC-B779-07122A4562CC}" dt="2020-10-24T18:23:27.091" v="15"/>
        <pc:sldMkLst>
          <pc:docMk/>
          <pc:sldMk cId="4130026805" sldId="258"/>
        </pc:sldMkLst>
        <pc:spChg chg="mod">
          <ac:chgData name="Maria Redpath" userId="78866460-3a3c-49f2-8d36-c9e88c350a06" providerId="ADAL" clId="{38C1899F-B6A5-41BC-B779-07122A4562CC}" dt="2020-10-24T18:22:38.592" v="9"/>
          <ac:spMkLst>
            <pc:docMk/>
            <pc:sldMk cId="4130026805" sldId="258"/>
            <ac:spMk id="2" creationId="{40CFAAA7-1D90-44C3-A959-3B2144438004}"/>
          </ac:spMkLst>
        </pc:spChg>
        <pc:spChg chg="mod">
          <ac:chgData name="Maria Redpath" userId="78866460-3a3c-49f2-8d36-c9e88c350a06" providerId="ADAL" clId="{38C1899F-B6A5-41BC-B779-07122A4562CC}" dt="2020-10-24T18:22:17.038" v="8"/>
          <ac:spMkLst>
            <pc:docMk/>
            <pc:sldMk cId="4130026805" sldId="258"/>
            <ac:spMk id="3" creationId="{93736244-5C75-4EC4-BA10-DA9616B10E25}"/>
          </ac:spMkLst>
        </pc:spChg>
      </pc:sldChg>
      <pc:sldChg chg="modSp modAnim">
        <pc:chgData name="Maria Redpath" userId="78866460-3a3c-49f2-8d36-c9e88c350a06" providerId="ADAL" clId="{38C1899F-B6A5-41BC-B779-07122A4562CC}" dt="2020-10-24T18:24:23.213" v="20"/>
        <pc:sldMkLst>
          <pc:docMk/>
          <pc:sldMk cId="4277229067" sldId="259"/>
        </pc:sldMkLst>
        <pc:spChg chg="mod">
          <ac:chgData name="Maria Redpath" userId="78866460-3a3c-49f2-8d36-c9e88c350a06" providerId="ADAL" clId="{38C1899F-B6A5-41BC-B779-07122A4562CC}" dt="2020-10-24T18:24:02.304" v="17"/>
          <ac:spMkLst>
            <pc:docMk/>
            <pc:sldMk cId="4277229067" sldId="259"/>
            <ac:spMk id="2" creationId="{40CFAAA7-1D90-44C3-A959-3B2144438004}"/>
          </ac:spMkLst>
        </pc:spChg>
        <pc:spChg chg="mod">
          <ac:chgData name="Maria Redpath" userId="78866460-3a3c-49f2-8d36-c9e88c350a06" providerId="ADAL" clId="{38C1899F-B6A5-41BC-B779-07122A4562CC}" dt="2020-10-24T18:23:48.317" v="16"/>
          <ac:spMkLst>
            <pc:docMk/>
            <pc:sldMk cId="4277229067" sldId="259"/>
            <ac:spMk id="3" creationId="{93736244-5C75-4EC4-BA10-DA9616B10E25}"/>
          </ac:spMkLst>
        </pc:spChg>
      </pc:sldChg>
      <pc:sldChg chg="modSp modAnim">
        <pc:chgData name="Maria Redpath" userId="78866460-3a3c-49f2-8d36-c9e88c350a06" providerId="ADAL" clId="{38C1899F-B6A5-41BC-B779-07122A4562CC}" dt="2020-10-24T18:25:08.636" v="25"/>
        <pc:sldMkLst>
          <pc:docMk/>
          <pc:sldMk cId="525240981" sldId="260"/>
        </pc:sldMkLst>
        <pc:spChg chg="mod">
          <ac:chgData name="Maria Redpath" userId="78866460-3a3c-49f2-8d36-c9e88c350a06" providerId="ADAL" clId="{38C1899F-B6A5-41BC-B779-07122A4562CC}" dt="2020-10-24T18:24:54.651" v="23" actId="20577"/>
          <ac:spMkLst>
            <pc:docMk/>
            <pc:sldMk cId="525240981" sldId="260"/>
            <ac:spMk id="2" creationId="{40CFAAA7-1D90-44C3-A959-3B2144438004}"/>
          </ac:spMkLst>
        </pc:spChg>
        <pc:spChg chg="mod">
          <ac:chgData name="Maria Redpath" userId="78866460-3a3c-49f2-8d36-c9e88c350a06" providerId="ADAL" clId="{38C1899F-B6A5-41BC-B779-07122A4562CC}" dt="2020-10-24T18:24:39.683" v="21"/>
          <ac:spMkLst>
            <pc:docMk/>
            <pc:sldMk cId="525240981" sldId="260"/>
            <ac:spMk id="3" creationId="{93736244-5C75-4EC4-BA10-DA9616B10E25}"/>
          </ac:spMkLst>
        </pc:spChg>
      </pc:sldChg>
      <pc:sldChg chg="modSp modAnim">
        <pc:chgData name="Maria Redpath" userId="78866460-3a3c-49f2-8d36-c9e88c350a06" providerId="ADAL" clId="{38C1899F-B6A5-41BC-B779-07122A4562CC}" dt="2020-10-24T18:26:32.903" v="34"/>
        <pc:sldMkLst>
          <pc:docMk/>
          <pc:sldMk cId="140266019" sldId="261"/>
        </pc:sldMkLst>
        <pc:spChg chg="mod">
          <ac:chgData name="Maria Redpath" userId="78866460-3a3c-49f2-8d36-c9e88c350a06" providerId="ADAL" clId="{38C1899F-B6A5-41BC-B779-07122A4562CC}" dt="2020-10-24T18:25:40.143" v="27"/>
          <ac:spMkLst>
            <pc:docMk/>
            <pc:sldMk cId="140266019" sldId="261"/>
            <ac:spMk id="2" creationId="{40CFAAA7-1D90-44C3-A959-3B2144438004}"/>
          </ac:spMkLst>
        </pc:spChg>
        <pc:spChg chg="mod">
          <ac:chgData name="Maria Redpath" userId="78866460-3a3c-49f2-8d36-c9e88c350a06" providerId="ADAL" clId="{38C1899F-B6A5-41BC-B779-07122A4562CC}" dt="2020-10-24T18:25:29.999" v="26"/>
          <ac:spMkLst>
            <pc:docMk/>
            <pc:sldMk cId="140266019" sldId="261"/>
            <ac:spMk id="3" creationId="{93736244-5C75-4EC4-BA10-DA9616B10E25}"/>
          </ac:spMkLst>
        </pc:spChg>
      </pc:sldChg>
      <pc:sldChg chg="modSp modAnim">
        <pc:chgData name="Maria Redpath" userId="78866460-3a3c-49f2-8d36-c9e88c350a06" providerId="ADAL" clId="{38C1899F-B6A5-41BC-B779-07122A4562CC}" dt="2020-10-24T18:30:31.052" v="52"/>
        <pc:sldMkLst>
          <pc:docMk/>
          <pc:sldMk cId="2912979772" sldId="262"/>
        </pc:sldMkLst>
        <pc:spChg chg="mod">
          <ac:chgData name="Maria Redpath" userId="78866460-3a3c-49f2-8d36-c9e88c350a06" providerId="ADAL" clId="{38C1899F-B6A5-41BC-B779-07122A4562CC}" dt="2020-10-24T18:29:23.264" v="43" actId="1076"/>
          <ac:spMkLst>
            <pc:docMk/>
            <pc:sldMk cId="2912979772" sldId="262"/>
            <ac:spMk id="2" creationId="{40CFAAA7-1D90-44C3-A959-3B2144438004}"/>
          </ac:spMkLst>
        </pc:spChg>
        <pc:spChg chg="mod">
          <ac:chgData name="Maria Redpath" userId="78866460-3a3c-49f2-8d36-c9e88c350a06" providerId="ADAL" clId="{38C1899F-B6A5-41BC-B779-07122A4562CC}" dt="2020-10-24T18:29:17.886" v="42" actId="1076"/>
          <ac:spMkLst>
            <pc:docMk/>
            <pc:sldMk cId="2912979772" sldId="262"/>
            <ac:spMk id="3" creationId="{93736244-5C75-4EC4-BA10-DA9616B10E25}"/>
          </ac:spMkLst>
        </pc:spChg>
      </pc:sldChg>
      <pc:sldChg chg="modSp modAnim">
        <pc:chgData name="Maria Redpath" userId="78866460-3a3c-49f2-8d36-c9e88c350a06" providerId="ADAL" clId="{38C1899F-B6A5-41BC-B779-07122A4562CC}" dt="2020-10-24T18:31:47.422" v="61"/>
        <pc:sldMkLst>
          <pc:docMk/>
          <pc:sldMk cId="3098154880" sldId="263"/>
        </pc:sldMkLst>
        <pc:spChg chg="mod">
          <ac:chgData name="Maria Redpath" userId="78866460-3a3c-49f2-8d36-c9e88c350a06" providerId="ADAL" clId="{38C1899F-B6A5-41BC-B779-07122A4562CC}" dt="2020-10-24T18:31:08.450" v="54"/>
          <ac:spMkLst>
            <pc:docMk/>
            <pc:sldMk cId="3098154880" sldId="263"/>
            <ac:spMk id="2" creationId="{40CFAAA7-1D90-44C3-A959-3B2144438004}"/>
          </ac:spMkLst>
        </pc:spChg>
        <pc:spChg chg="mod">
          <ac:chgData name="Maria Redpath" userId="78866460-3a3c-49f2-8d36-c9e88c350a06" providerId="ADAL" clId="{38C1899F-B6A5-41BC-B779-07122A4562CC}" dt="2020-10-24T18:30:54.626" v="53"/>
          <ac:spMkLst>
            <pc:docMk/>
            <pc:sldMk cId="3098154880" sldId="263"/>
            <ac:spMk id="3" creationId="{93736244-5C75-4EC4-BA10-DA9616B10E25}"/>
          </ac:spMkLst>
        </pc:spChg>
      </pc:sldChg>
      <pc:sldChg chg="modSp modAnim">
        <pc:chgData name="Maria Redpath" userId="78866460-3a3c-49f2-8d36-c9e88c350a06" providerId="ADAL" clId="{38C1899F-B6A5-41BC-B779-07122A4562CC}" dt="2020-10-24T18:32:35.648" v="67"/>
        <pc:sldMkLst>
          <pc:docMk/>
          <pc:sldMk cId="4116719482" sldId="264"/>
        </pc:sldMkLst>
        <pc:spChg chg="mod">
          <ac:chgData name="Maria Redpath" userId="78866460-3a3c-49f2-8d36-c9e88c350a06" providerId="ADAL" clId="{38C1899F-B6A5-41BC-B779-07122A4562CC}" dt="2020-10-24T18:32:14.710" v="63"/>
          <ac:spMkLst>
            <pc:docMk/>
            <pc:sldMk cId="4116719482" sldId="264"/>
            <ac:spMk id="2" creationId="{40CFAAA7-1D90-44C3-A959-3B2144438004}"/>
          </ac:spMkLst>
        </pc:spChg>
        <pc:spChg chg="mod">
          <ac:chgData name="Maria Redpath" userId="78866460-3a3c-49f2-8d36-c9e88c350a06" providerId="ADAL" clId="{38C1899F-B6A5-41BC-B779-07122A4562CC}" dt="2020-10-24T18:32:04.327" v="62"/>
          <ac:spMkLst>
            <pc:docMk/>
            <pc:sldMk cId="4116719482" sldId="264"/>
            <ac:spMk id="3" creationId="{93736244-5C75-4EC4-BA10-DA9616B10E25}"/>
          </ac:spMkLst>
        </pc:spChg>
      </pc:sldChg>
      <pc:sldChg chg="modSp modAnim">
        <pc:chgData name="Maria Redpath" userId="78866460-3a3c-49f2-8d36-c9e88c350a06" providerId="ADAL" clId="{38C1899F-B6A5-41BC-B779-07122A4562CC}" dt="2020-10-24T18:34:09.962" v="76"/>
        <pc:sldMkLst>
          <pc:docMk/>
          <pc:sldMk cId="1011025362" sldId="265"/>
        </pc:sldMkLst>
        <pc:spChg chg="mod">
          <ac:chgData name="Maria Redpath" userId="78866460-3a3c-49f2-8d36-c9e88c350a06" providerId="ADAL" clId="{38C1899F-B6A5-41BC-B779-07122A4562CC}" dt="2020-10-24T18:33:30.987" v="69"/>
          <ac:spMkLst>
            <pc:docMk/>
            <pc:sldMk cId="1011025362" sldId="265"/>
            <ac:spMk id="2" creationId="{40CFAAA7-1D90-44C3-A959-3B2144438004}"/>
          </ac:spMkLst>
        </pc:spChg>
        <pc:spChg chg="mod">
          <ac:chgData name="Maria Redpath" userId="78866460-3a3c-49f2-8d36-c9e88c350a06" providerId="ADAL" clId="{38C1899F-B6A5-41BC-B779-07122A4562CC}" dt="2020-10-24T18:33:19.236" v="68"/>
          <ac:spMkLst>
            <pc:docMk/>
            <pc:sldMk cId="1011025362" sldId="265"/>
            <ac:spMk id="3" creationId="{93736244-5C75-4EC4-BA10-DA9616B10E25}"/>
          </ac:spMkLst>
        </pc:spChg>
      </pc:sldChg>
      <pc:sldChg chg="modSp modAnim">
        <pc:chgData name="Maria Redpath" userId="78866460-3a3c-49f2-8d36-c9e88c350a06" providerId="ADAL" clId="{38C1899F-B6A5-41BC-B779-07122A4562CC}" dt="2020-10-24T18:36:00.706" v="86"/>
        <pc:sldMkLst>
          <pc:docMk/>
          <pc:sldMk cId="123666085" sldId="266"/>
        </pc:sldMkLst>
        <pc:spChg chg="mod">
          <ac:chgData name="Maria Redpath" userId="78866460-3a3c-49f2-8d36-c9e88c350a06" providerId="ADAL" clId="{38C1899F-B6A5-41BC-B779-07122A4562CC}" dt="2020-10-24T18:35:23.365" v="80"/>
          <ac:spMkLst>
            <pc:docMk/>
            <pc:sldMk cId="123666085" sldId="266"/>
            <ac:spMk id="2" creationId="{40CFAAA7-1D90-44C3-A959-3B2144438004}"/>
          </ac:spMkLst>
        </pc:spChg>
        <pc:spChg chg="mod">
          <ac:chgData name="Maria Redpath" userId="78866460-3a3c-49f2-8d36-c9e88c350a06" providerId="ADAL" clId="{38C1899F-B6A5-41BC-B779-07122A4562CC}" dt="2020-10-24T18:34:29.878" v="77"/>
          <ac:spMkLst>
            <pc:docMk/>
            <pc:sldMk cId="123666085" sldId="266"/>
            <ac:spMk id="3" creationId="{93736244-5C75-4EC4-BA10-DA9616B10E25}"/>
          </ac:spMkLst>
        </pc:spChg>
      </pc:sldChg>
      <pc:sldChg chg="modSp modAnim">
        <pc:chgData name="Maria Redpath" userId="78866460-3a3c-49f2-8d36-c9e88c350a06" providerId="ADAL" clId="{38C1899F-B6A5-41BC-B779-07122A4562CC}" dt="2020-10-24T18:38:55.735" v="106"/>
        <pc:sldMkLst>
          <pc:docMk/>
          <pc:sldMk cId="2028942960" sldId="267"/>
        </pc:sldMkLst>
        <pc:spChg chg="mod">
          <ac:chgData name="Maria Redpath" userId="78866460-3a3c-49f2-8d36-c9e88c350a06" providerId="ADAL" clId="{38C1899F-B6A5-41BC-B779-07122A4562CC}" dt="2020-10-24T18:37:43.331" v="94" actId="255"/>
          <ac:spMkLst>
            <pc:docMk/>
            <pc:sldMk cId="2028942960" sldId="267"/>
            <ac:spMk id="2" creationId="{40CFAAA7-1D90-44C3-A959-3B2144438004}"/>
          </ac:spMkLst>
        </pc:spChg>
        <pc:spChg chg="mod">
          <ac:chgData name="Maria Redpath" userId="78866460-3a3c-49f2-8d36-c9e88c350a06" providerId="ADAL" clId="{38C1899F-B6A5-41BC-B779-07122A4562CC}" dt="2020-10-24T18:36:31.176" v="87"/>
          <ac:spMkLst>
            <pc:docMk/>
            <pc:sldMk cId="2028942960" sldId="267"/>
            <ac:spMk id="3" creationId="{93736244-5C75-4EC4-BA10-DA9616B10E25}"/>
          </ac:spMkLst>
        </pc:spChg>
      </pc:sldChg>
      <pc:sldChg chg="modSp modAnim">
        <pc:chgData name="Maria Redpath" userId="78866460-3a3c-49f2-8d36-c9e88c350a06" providerId="ADAL" clId="{38C1899F-B6A5-41BC-B779-07122A4562CC}" dt="2020-10-24T18:39:44.481" v="112"/>
        <pc:sldMkLst>
          <pc:docMk/>
          <pc:sldMk cId="3647096333" sldId="268"/>
        </pc:sldMkLst>
        <pc:spChg chg="mod">
          <ac:chgData name="Maria Redpath" userId="78866460-3a3c-49f2-8d36-c9e88c350a06" providerId="ADAL" clId="{38C1899F-B6A5-41BC-B779-07122A4562CC}" dt="2020-10-24T18:39:24.699" v="108"/>
          <ac:spMkLst>
            <pc:docMk/>
            <pc:sldMk cId="3647096333" sldId="268"/>
            <ac:spMk id="2" creationId="{40CFAAA7-1D90-44C3-A959-3B2144438004}"/>
          </ac:spMkLst>
        </pc:spChg>
        <pc:spChg chg="mod">
          <ac:chgData name="Maria Redpath" userId="78866460-3a3c-49f2-8d36-c9e88c350a06" providerId="ADAL" clId="{38C1899F-B6A5-41BC-B779-07122A4562CC}" dt="2020-10-24T18:39:14.560" v="107"/>
          <ac:spMkLst>
            <pc:docMk/>
            <pc:sldMk cId="3647096333" sldId="268"/>
            <ac:spMk id="3" creationId="{93736244-5C75-4EC4-BA10-DA9616B10E25}"/>
          </ac:spMkLst>
        </pc:spChg>
      </pc:sldChg>
      <pc:sldChg chg="modSp modAnim">
        <pc:chgData name="Maria Redpath" userId="78866460-3a3c-49f2-8d36-c9e88c350a06" providerId="ADAL" clId="{38C1899F-B6A5-41BC-B779-07122A4562CC}" dt="2020-10-24T18:40:42.024" v="120"/>
        <pc:sldMkLst>
          <pc:docMk/>
          <pc:sldMk cId="3035190235" sldId="269"/>
        </pc:sldMkLst>
        <pc:spChg chg="mod">
          <ac:chgData name="Maria Redpath" userId="78866460-3a3c-49f2-8d36-c9e88c350a06" providerId="ADAL" clId="{38C1899F-B6A5-41BC-B779-07122A4562CC}" dt="2020-10-24T18:40:12.531" v="114"/>
          <ac:spMkLst>
            <pc:docMk/>
            <pc:sldMk cId="3035190235" sldId="269"/>
            <ac:spMk id="2" creationId="{40CFAAA7-1D90-44C3-A959-3B2144438004}"/>
          </ac:spMkLst>
        </pc:spChg>
        <pc:spChg chg="mod">
          <ac:chgData name="Maria Redpath" userId="78866460-3a3c-49f2-8d36-c9e88c350a06" providerId="ADAL" clId="{38C1899F-B6A5-41BC-B779-07122A4562CC}" dt="2020-10-24T18:40:01.040" v="113"/>
          <ac:spMkLst>
            <pc:docMk/>
            <pc:sldMk cId="3035190235" sldId="269"/>
            <ac:spMk id="3" creationId="{93736244-5C75-4EC4-BA10-DA9616B10E25}"/>
          </ac:spMkLst>
        </pc:spChg>
      </pc:sldChg>
      <pc:sldChg chg="modSp modAnim">
        <pc:chgData name="Maria Redpath" userId="78866460-3a3c-49f2-8d36-c9e88c350a06" providerId="ADAL" clId="{38C1899F-B6A5-41BC-B779-07122A4562CC}" dt="2020-10-24T18:41:43.589" v="127"/>
        <pc:sldMkLst>
          <pc:docMk/>
          <pc:sldMk cId="2228518465" sldId="270"/>
        </pc:sldMkLst>
        <pc:spChg chg="mod">
          <ac:chgData name="Maria Redpath" userId="78866460-3a3c-49f2-8d36-c9e88c350a06" providerId="ADAL" clId="{38C1899F-B6A5-41BC-B779-07122A4562CC}" dt="2020-10-24T18:41:14.778" v="122"/>
          <ac:spMkLst>
            <pc:docMk/>
            <pc:sldMk cId="2228518465" sldId="270"/>
            <ac:spMk id="2" creationId="{40CFAAA7-1D90-44C3-A959-3B2144438004}"/>
          </ac:spMkLst>
        </pc:spChg>
        <pc:spChg chg="mod">
          <ac:chgData name="Maria Redpath" userId="78866460-3a3c-49f2-8d36-c9e88c350a06" providerId="ADAL" clId="{38C1899F-B6A5-41BC-B779-07122A4562CC}" dt="2020-10-24T18:41:03.949" v="121"/>
          <ac:spMkLst>
            <pc:docMk/>
            <pc:sldMk cId="2228518465" sldId="270"/>
            <ac:spMk id="3" creationId="{93736244-5C75-4EC4-BA10-DA9616B10E25}"/>
          </ac:spMkLst>
        </pc:spChg>
      </pc:sldChg>
      <pc:sldChg chg="modSp modAnim">
        <pc:chgData name="Maria Redpath" userId="78866460-3a3c-49f2-8d36-c9e88c350a06" providerId="ADAL" clId="{38C1899F-B6A5-41BC-B779-07122A4562CC}" dt="2020-10-24T18:43:39.127" v="137"/>
        <pc:sldMkLst>
          <pc:docMk/>
          <pc:sldMk cId="539507192" sldId="271"/>
        </pc:sldMkLst>
        <pc:spChg chg="mod">
          <ac:chgData name="Maria Redpath" userId="78866460-3a3c-49f2-8d36-c9e88c350a06" providerId="ADAL" clId="{38C1899F-B6A5-41BC-B779-07122A4562CC}" dt="2020-10-24T18:42:56.306" v="130"/>
          <ac:spMkLst>
            <pc:docMk/>
            <pc:sldMk cId="539507192" sldId="271"/>
            <ac:spMk id="2" creationId="{40CFAAA7-1D90-44C3-A959-3B2144438004}"/>
          </ac:spMkLst>
        </pc:spChg>
        <pc:spChg chg="mod">
          <ac:chgData name="Maria Redpath" userId="78866460-3a3c-49f2-8d36-c9e88c350a06" providerId="ADAL" clId="{38C1899F-B6A5-41BC-B779-07122A4562CC}" dt="2020-10-24T18:42:09.683" v="128"/>
          <ac:spMkLst>
            <pc:docMk/>
            <pc:sldMk cId="539507192" sldId="271"/>
            <ac:spMk id="3" creationId="{93736244-5C75-4EC4-BA10-DA9616B10E25}"/>
          </ac:spMkLst>
        </pc:spChg>
      </pc:sldChg>
      <pc:sldChg chg="modSp modAnim">
        <pc:chgData name="Maria Redpath" userId="78866460-3a3c-49f2-8d36-c9e88c350a06" providerId="ADAL" clId="{38C1899F-B6A5-41BC-B779-07122A4562CC}" dt="2020-10-24T18:46:46.113" v="146"/>
        <pc:sldMkLst>
          <pc:docMk/>
          <pc:sldMk cId="1716847110" sldId="272"/>
        </pc:sldMkLst>
        <pc:spChg chg="mod">
          <ac:chgData name="Maria Redpath" userId="78866460-3a3c-49f2-8d36-c9e88c350a06" providerId="ADAL" clId="{38C1899F-B6A5-41BC-B779-07122A4562CC}" dt="2020-10-24T18:46:08.969" v="139"/>
          <ac:spMkLst>
            <pc:docMk/>
            <pc:sldMk cId="1716847110" sldId="272"/>
            <ac:spMk id="2" creationId="{40CFAAA7-1D90-44C3-A959-3B2144438004}"/>
          </ac:spMkLst>
        </pc:spChg>
        <pc:spChg chg="mod">
          <ac:chgData name="Maria Redpath" userId="78866460-3a3c-49f2-8d36-c9e88c350a06" providerId="ADAL" clId="{38C1899F-B6A5-41BC-B779-07122A4562CC}" dt="2020-10-24T18:43:58.800" v="138"/>
          <ac:spMkLst>
            <pc:docMk/>
            <pc:sldMk cId="1716847110" sldId="272"/>
            <ac:spMk id="3" creationId="{93736244-5C75-4EC4-BA10-DA9616B10E25}"/>
          </ac:spMkLst>
        </pc:spChg>
      </pc:sldChg>
      <pc:sldChg chg="modSp modAnim">
        <pc:chgData name="Maria Redpath" userId="78866460-3a3c-49f2-8d36-c9e88c350a06" providerId="ADAL" clId="{38C1899F-B6A5-41BC-B779-07122A4562CC}" dt="2020-10-24T18:50:02.066" v="155"/>
        <pc:sldMkLst>
          <pc:docMk/>
          <pc:sldMk cId="1437562729" sldId="273"/>
        </pc:sldMkLst>
        <pc:spChg chg="mod">
          <ac:chgData name="Maria Redpath" userId="78866460-3a3c-49f2-8d36-c9e88c350a06" providerId="ADAL" clId="{38C1899F-B6A5-41BC-B779-07122A4562CC}" dt="2020-10-24T18:49:11.130" v="147"/>
          <ac:spMkLst>
            <pc:docMk/>
            <pc:sldMk cId="1437562729" sldId="273"/>
            <ac:spMk id="2" creationId="{40CFAAA7-1D90-44C3-A959-3B2144438004}"/>
          </ac:spMkLst>
        </pc:spChg>
        <pc:spChg chg="mod">
          <ac:chgData name="Maria Redpath" userId="78866460-3a3c-49f2-8d36-c9e88c350a06" providerId="ADAL" clId="{38C1899F-B6A5-41BC-B779-07122A4562CC}" dt="2020-10-24T18:49:25.195" v="148"/>
          <ac:spMkLst>
            <pc:docMk/>
            <pc:sldMk cId="1437562729" sldId="273"/>
            <ac:spMk id="3" creationId="{93736244-5C75-4EC4-BA10-DA9616B10E25}"/>
          </ac:spMkLst>
        </pc:spChg>
      </pc:sldChg>
      <pc:sldChg chg="modSp modAnim">
        <pc:chgData name="Maria Redpath" userId="78866460-3a3c-49f2-8d36-c9e88c350a06" providerId="ADAL" clId="{38C1899F-B6A5-41BC-B779-07122A4562CC}" dt="2020-10-24T18:53:05.015" v="165"/>
        <pc:sldMkLst>
          <pc:docMk/>
          <pc:sldMk cId="1637501245" sldId="274"/>
        </pc:sldMkLst>
        <pc:spChg chg="mod">
          <ac:chgData name="Maria Redpath" userId="78866460-3a3c-49f2-8d36-c9e88c350a06" providerId="ADAL" clId="{38C1899F-B6A5-41BC-B779-07122A4562CC}" dt="2020-10-24T18:52:35.398" v="160" actId="255"/>
          <ac:spMkLst>
            <pc:docMk/>
            <pc:sldMk cId="1637501245" sldId="274"/>
            <ac:spMk id="2" creationId="{40CFAAA7-1D90-44C3-A959-3B2144438004}"/>
          </ac:spMkLst>
        </pc:spChg>
        <pc:spChg chg="mod">
          <ac:chgData name="Maria Redpath" userId="78866460-3a3c-49f2-8d36-c9e88c350a06" providerId="ADAL" clId="{38C1899F-B6A5-41BC-B779-07122A4562CC}" dt="2020-10-24T18:51:59.325" v="156"/>
          <ac:spMkLst>
            <pc:docMk/>
            <pc:sldMk cId="1637501245" sldId="274"/>
            <ac:spMk id="3" creationId="{93736244-5C75-4EC4-BA10-DA9616B10E25}"/>
          </ac:spMkLst>
        </pc:spChg>
      </pc:sldChg>
      <pc:sldChg chg="modSp modAnim">
        <pc:chgData name="Maria Redpath" userId="78866460-3a3c-49f2-8d36-c9e88c350a06" providerId="ADAL" clId="{38C1899F-B6A5-41BC-B779-07122A4562CC}" dt="2020-10-24T18:53:50.882" v="170"/>
        <pc:sldMkLst>
          <pc:docMk/>
          <pc:sldMk cId="204504754" sldId="275"/>
        </pc:sldMkLst>
        <pc:spChg chg="mod">
          <ac:chgData name="Maria Redpath" userId="78866460-3a3c-49f2-8d36-c9e88c350a06" providerId="ADAL" clId="{38C1899F-B6A5-41BC-B779-07122A4562CC}" dt="2020-10-24T18:53:36.472" v="167"/>
          <ac:spMkLst>
            <pc:docMk/>
            <pc:sldMk cId="204504754" sldId="275"/>
            <ac:spMk id="2" creationId="{40CFAAA7-1D90-44C3-A959-3B2144438004}"/>
          </ac:spMkLst>
        </pc:spChg>
        <pc:spChg chg="mod">
          <ac:chgData name="Maria Redpath" userId="78866460-3a3c-49f2-8d36-c9e88c350a06" providerId="ADAL" clId="{38C1899F-B6A5-41BC-B779-07122A4562CC}" dt="2020-10-24T18:53:25.679" v="166" actId="6549"/>
          <ac:spMkLst>
            <pc:docMk/>
            <pc:sldMk cId="204504754" sldId="275"/>
            <ac:spMk id="3" creationId="{93736244-5C75-4EC4-BA10-DA9616B10E25}"/>
          </ac:spMkLst>
        </pc:spChg>
      </pc:sldChg>
      <pc:sldChg chg="modSp modAnim">
        <pc:chgData name="Maria Redpath" userId="78866460-3a3c-49f2-8d36-c9e88c350a06" providerId="ADAL" clId="{38C1899F-B6A5-41BC-B779-07122A4562CC}" dt="2020-10-24T18:54:44.365" v="176"/>
        <pc:sldMkLst>
          <pc:docMk/>
          <pc:sldMk cId="2816222297" sldId="276"/>
        </pc:sldMkLst>
        <pc:spChg chg="mod">
          <ac:chgData name="Maria Redpath" userId="78866460-3a3c-49f2-8d36-c9e88c350a06" providerId="ADAL" clId="{38C1899F-B6A5-41BC-B779-07122A4562CC}" dt="2020-10-24T18:54:12.183" v="171"/>
          <ac:spMkLst>
            <pc:docMk/>
            <pc:sldMk cId="2816222297" sldId="276"/>
            <ac:spMk id="2" creationId="{40CFAAA7-1D90-44C3-A959-3B2144438004}"/>
          </ac:spMkLst>
        </pc:spChg>
        <pc:spChg chg="mod">
          <ac:chgData name="Maria Redpath" userId="78866460-3a3c-49f2-8d36-c9e88c350a06" providerId="ADAL" clId="{38C1899F-B6A5-41BC-B779-07122A4562CC}" dt="2020-10-24T18:54:14.333" v="172" actId="6549"/>
          <ac:spMkLst>
            <pc:docMk/>
            <pc:sldMk cId="2816222297" sldId="276"/>
            <ac:spMk id="3" creationId="{93736244-5C75-4EC4-BA10-DA9616B10E25}"/>
          </ac:spMkLst>
        </pc:spChg>
      </pc:sldChg>
      <pc:sldChg chg="modSp modAnim">
        <pc:chgData name="Maria Redpath" userId="78866460-3a3c-49f2-8d36-c9e88c350a06" providerId="ADAL" clId="{38C1899F-B6A5-41BC-B779-07122A4562CC}" dt="2020-10-24T18:55:21.182" v="181"/>
        <pc:sldMkLst>
          <pc:docMk/>
          <pc:sldMk cId="3098202881" sldId="277"/>
        </pc:sldMkLst>
        <pc:spChg chg="mod">
          <ac:chgData name="Maria Redpath" userId="78866460-3a3c-49f2-8d36-c9e88c350a06" providerId="ADAL" clId="{38C1899F-B6A5-41BC-B779-07122A4562CC}" dt="2020-10-24T18:55:03.230" v="177"/>
          <ac:spMkLst>
            <pc:docMk/>
            <pc:sldMk cId="3098202881" sldId="277"/>
            <ac:spMk id="2" creationId="{40CFAAA7-1D90-44C3-A959-3B2144438004}"/>
          </ac:spMkLst>
        </pc:spChg>
        <pc:spChg chg="mod">
          <ac:chgData name="Maria Redpath" userId="78866460-3a3c-49f2-8d36-c9e88c350a06" providerId="ADAL" clId="{38C1899F-B6A5-41BC-B779-07122A4562CC}" dt="2020-10-24T18:55:06.339" v="178" actId="6549"/>
          <ac:spMkLst>
            <pc:docMk/>
            <pc:sldMk cId="3098202881" sldId="277"/>
            <ac:spMk id="3" creationId="{93736244-5C75-4EC4-BA10-DA9616B10E25}"/>
          </ac:spMkLst>
        </pc:spChg>
      </pc:sldChg>
      <pc:sldChg chg="modSp">
        <pc:chgData name="Maria Redpath" userId="78866460-3a3c-49f2-8d36-c9e88c350a06" providerId="ADAL" clId="{38C1899F-B6A5-41BC-B779-07122A4562CC}" dt="2020-10-24T18:55:47.805" v="183"/>
        <pc:sldMkLst>
          <pc:docMk/>
          <pc:sldMk cId="1722006295" sldId="278"/>
        </pc:sldMkLst>
        <pc:spChg chg="mod">
          <ac:chgData name="Maria Redpath" userId="78866460-3a3c-49f2-8d36-c9e88c350a06" providerId="ADAL" clId="{38C1899F-B6A5-41BC-B779-07122A4562CC}" dt="2020-10-24T18:55:47.805" v="183"/>
          <ac:spMkLst>
            <pc:docMk/>
            <pc:sldMk cId="1722006295" sldId="278"/>
            <ac:spMk id="2" creationId="{40CFAAA7-1D90-44C3-A959-3B2144438004}"/>
          </ac:spMkLst>
        </pc:spChg>
        <pc:spChg chg="mod">
          <ac:chgData name="Maria Redpath" userId="78866460-3a3c-49f2-8d36-c9e88c350a06" providerId="ADAL" clId="{38C1899F-B6A5-41BC-B779-07122A4562CC}" dt="2020-10-24T18:55:35.021" v="182"/>
          <ac:spMkLst>
            <pc:docMk/>
            <pc:sldMk cId="1722006295" sldId="278"/>
            <ac:spMk id="3" creationId="{93736244-5C75-4EC4-BA10-DA9616B10E2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DF00D-77C5-4F2C-ABBD-16679A89C725}"/>
              </a:ext>
            </a:extLst>
          </p:cNvPr>
          <p:cNvSpPr>
            <a:spLocks noGrp="1"/>
          </p:cNvSpPr>
          <p:nvPr>
            <p:ph type="ctrTitle"/>
          </p:nvPr>
        </p:nvSpPr>
        <p:spPr>
          <a:xfrm>
            <a:off x="1402702" y="1898975"/>
            <a:ext cx="9144000" cy="2387600"/>
          </a:xfrm>
          <a:prstGeom prst="rect">
            <a:avLst/>
          </a:prstGeo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0F87B052-7C95-4A62-9BA6-939D46C72731}"/>
              </a:ext>
            </a:extLst>
          </p:cNvPr>
          <p:cNvSpPr>
            <a:spLocks noGrp="1"/>
          </p:cNvSpPr>
          <p:nvPr>
            <p:ph type="subTitle" idx="1"/>
          </p:nvPr>
        </p:nvSpPr>
        <p:spPr>
          <a:xfrm>
            <a:off x="1402702" y="4493581"/>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5" name="Footer Placeholder 4">
            <a:extLst>
              <a:ext uri="{FF2B5EF4-FFF2-40B4-BE49-F238E27FC236}">
                <a16:creationId xmlns:a16="http://schemas.microsoft.com/office/drawing/2014/main" id="{A218F817-672E-4932-8E8E-7E77DA334382}"/>
              </a:ext>
            </a:extLst>
          </p:cNvPr>
          <p:cNvSpPr>
            <a:spLocks noGrp="1"/>
          </p:cNvSpPr>
          <p:nvPr>
            <p:ph type="ftr" sz="quarter" idx="11"/>
          </p:nvPr>
        </p:nvSpPr>
        <p:spPr/>
        <p:txBody>
          <a:bodyPr/>
          <a:lstStyle/>
          <a:p>
            <a:r>
              <a:rPr lang="en-CA" dirty="0"/>
              <a:t>Program Name</a:t>
            </a:r>
          </a:p>
        </p:txBody>
      </p:sp>
      <p:sp>
        <p:nvSpPr>
          <p:cNvPr id="6" name="Slide Number Placeholder 5">
            <a:extLst>
              <a:ext uri="{FF2B5EF4-FFF2-40B4-BE49-F238E27FC236}">
                <a16:creationId xmlns:a16="http://schemas.microsoft.com/office/drawing/2014/main" id="{462B54A6-30CB-4CD1-B125-E6613F7A88B1}"/>
              </a:ext>
            </a:extLst>
          </p:cNvPr>
          <p:cNvSpPr>
            <a:spLocks noGrp="1"/>
          </p:cNvSpPr>
          <p:nvPr>
            <p:ph type="sldNum" sz="quarter" idx="12"/>
          </p:nvPr>
        </p:nvSpPr>
        <p:spPr/>
        <p:txBody>
          <a:bodyPr/>
          <a:lstStyle/>
          <a:p>
            <a:fld id="{6739102E-0FD5-41F4-90F5-33DE9E92DE57}" type="slidenum">
              <a:rPr lang="en-CA" smtClean="0"/>
              <a:t>‹#›</a:t>
            </a:fld>
            <a:endParaRPr lang="en-CA" dirty="0"/>
          </a:p>
        </p:txBody>
      </p:sp>
    </p:spTree>
    <p:extLst>
      <p:ext uri="{BB962C8B-B14F-4D97-AF65-F5344CB8AC3E}">
        <p14:creationId xmlns:p14="http://schemas.microsoft.com/office/powerpoint/2010/main" val="91066757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DC6BFF-17D6-4295-AEBC-26B7AA8A367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71FADB6-E531-4BF5-8094-83F55A19FBFC}"/>
              </a:ext>
            </a:extLst>
          </p:cNvPr>
          <p:cNvSpPr>
            <a:spLocks noGrp="1"/>
          </p:cNvSpPr>
          <p:nvPr>
            <p:ph type="dt" sz="half" idx="10"/>
          </p:nvPr>
        </p:nvSpPr>
        <p:spPr>
          <a:xfrm>
            <a:off x="838200" y="6356350"/>
            <a:ext cx="2743200" cy="365125"/>
          </a:xfrm>
          <a:prstGeom prst="rect">
            <a:avLst/>
          </a:prstGeom>
        </p:spPr>
        <p:txBody>
          <a:bodyPr/>
          <a:lstStyle/>
          <a:p>
            <a:fld id="{879C7B95-8D78-4588-A1F6-CA204E9F4AE1}" type="datetimeFigureOut">
              <a:rPr lang="en-CA" smtClean="0"/>
              <a:t>2020-10-24</a:t>
            </a:fld>
            <a:endParaRPr lang="en-CA"/>
          </a:p>
        </p:txBody>
      </p:sp>
      <p:sp>
        <p:nvSpPr>
          <p:cNvPr id="5" name="Footer Placeholder 4">
            <a:extLst>
              <a:ext uri="{FF2B5EF4-FFF2-40B4-BE49-F238E27FC236}">
                <a16:creationId xmlns:a16="http://schemas.microsoft.com/office/drawing/2014/main" id="{B913CF63-2542-46BC-BC99-2EF9EE38263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871087F-2F88-4C40-9754-D428019C293F}"/>
              </a:ext>
            </a:extLst>
          </p:cNvPr>
          <p:cNvSpPr>
            <a:spLocks noGrp="1"/>
          </p:cNvSpPr>
          <p:nvPr>
            <p:ph type="sldNum" sz="quarter" idx="12"/>
          </p:nvPr>
        </p:nvSpPr>
        <p:spPr/>
        <p:txBody>
          <a:bodyPr/>
          <a:lstStyle/>
          <a:p>
            <a:fld id="{6739102E-0FD5-41F4-90F5-33DE9E92DE57}" type="slidenum">
              <a:rPr lang="en-CA" smtClean="0"/>
              <a:t>‹#›</a:t>
            </a:fld>
            <a:endParaRPr lang="en-CA"/>
          </a:p>
        </p:txBody>
      </p:sp>
    </p:spTree>
    <p:extLst>
      <p:ext uri="{BB962C8B-B14F-4D97-AF65-F5344CB8AC3E}">
        <p14:creationId xmlns:p14="http://schemas.microsoft.com/office/powerpoint/2010/main" val="1385433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058AC-1ACB-459B-896F-B9A11DF22E7C}"/>
              </a:ext>
            </a:extLst>
          </p:cNvPr>
          <p:cNvSpPr>
            <a:spLocks noGrp="1"/>
          </p:cNvSpPr>
          <p:nvPr>
            <p:ph type="title"/>
          </p:nvPr>
        </p:nvSpPr>
        <p:spPr>
          <a:xfrm>
            <a:off x="831850" y="1922107"/>
            <a:ext cx="10515600" cy="1500188"/>
          </a:xfrm>
          <a:prstGeom prst="rect">
            <a:avLst/>
          </a:prstGeo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30A3FE2D-6C2C-4102-88F9-1F8FDE561FB6}"/>
              </a:ext>
            </a:extLst>
          </p:cNvPr>
          <p:cNvSpPr>
            <a:spLocks noGrp="1"/>
          </p:cNvSpPr>
          <p:nvPr>
            <p:ph type="body" idx="1"/>
          </p:nvPr>
        </p:nvSpPr>
        <p:spPr>
          <a:xfrm>
            <a:off x="831850" y="3435707"/>
            <a:ext cx="10515600" cy="265394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40E9F90-8423-4FC2-BFCF-F6B1FD200B16}"/>
              </a:ext>
            </a:extLst>
          </p:cNvPr>
          <p:cNvSpPr>
            <a:spLocks noGrp="1"/>
          </p:cNvSpPr>
          <p:nvPr>
            <p:ph type="dt" sz="half" idx="10"/>
          </p:nvPr>
        </p:nvSpPr>
        <p:spPr>
          <a:xfrm>
            <a:off x="838200" y="6356350"/>
            <a:ext cx="2743200" cy="365125"/>
          </a:xfrm>
          <a:prstGeom prst="rect">
            <a:avLst/>
          </a:prstGeom>
        </p:spPr>
        <p:txBody>
          <a:bodyPr/>
          <a:lstStyle/>
          <a:p>
            <a:fld id="{879C7B95-8D78-4588-A1F6-CA204E9F4AE1}" type="datetimeFigureOut">
              <a:rPr lang="en-CA" smtClean="0"/>
              <a:t>2020-10-24</a:t>
            </a:fld>
            <a:endParaRPr lang="en-CA"/>
          </a:p>
        </p:txBody>
      </p:sp>
      <p:sp>
        <p:nvSpPr>
          <p:cNvPr id="5" name="Footer Placeholder 4">
            <a:extLst>
              <a:ext uri="{FF2B5EF4-FFF2-40B4-BE49-F238E27FC236}">
                <a16:creationId xmlns:a16="http://schemas.microsoft.com/office/drawing/2014/main" id="{02F94422-3DA7-4A78-9652-BC27606C659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4386451-9AFB-4A19-B0BD-7A8521E604F6}"/>
              </a:ext>
            </a:extLst>
          </p:cNvPr>
          <p:cNvSpPr>
            <a:spLocks noGrp="1"/>
          </p:cNvSpPr>
          <p:nvPr>
            <p:ph type="sldNum" sz="quarter" idx="12"/>
          </p:nvPr>
        </p:nvSpPr>
        <p:spPr/>
        <p:txBody>
          <a:bodyPr/>
          <a:lstStyle/>
          <a:p>
            <a:fld id="{6739102E-0FD5-41F4-90F5-33DE9E92DE57}" type="slidenum">
              <a:rPr lang="en-CA" smtClean="0"/>
              <a:t>‹#›</a:t>
            </a:fld>
            <a:endParaRPr lang="en-CA"/>
          </a:p>
        </p:txBody>
      </p:sp>
    </p:spTree>
    <p:extLst>
      <p:ext uri="{BB962C8B-B14F-4D97-AF65-F5344CB8AC3E}">
        <p14:creationId xmlns:p14="http://schemas.microsoft.com/office/powerpoint/2010/main" val="3133563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0D590B-3C73-47D5-93E7-27C49E65914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0000F38-C606-4092-B60F-5559EF0605E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E170A3D9-5538-4626-8059-3E851AD10A85}"/>
              </a:ext>
            </a:extLst>
          </p:cNvPr>
          <p:cNvSpPr>
            <a:spLocks noGrp="1"/>
          </p:cNvSpPr>
          <p:nvPr>
            <p:ph type="dt" sz="half" idx="10"/>
          </p:nvPr>
        </p:nvSpPr>
        <p:spPr>
          <a:xfrm>
            <a:off x="838200" y="6356350"/>
            <a:ext cx="2743200" cy="365125"/>
          </a:xfrm>
          <a:prstGeom prst="rect">
            <a:avLst/>
          </a:prstGeom>
        </p:spPr>
        <p:txBody>
          <a:bodyPr/>
          <a:lstStyle/>
          <a:p>
            <a:fld id="{879C7B95-8D78-4588-A1F6-CA204E9F4AE1}" type="datetimeFigureOut">
              <a:rPr lang="en-CA" smtClean="0"/>
              <a:t>2020-10-24</a:t>
            </a:fld>
            <a:endParaRPr lang="en-CA"/>
          </a:p>
        </p:txBody>
      </p:sp>
      <p:sp>
        <p:nvSpPr>
          <p:cNvPr id="6" name="Footer Placeholder 5">
            <a:extLst>
              <a:ext uri="{FF2B5EF4-FFF2-40B4-BE49-F238E27FC236}">
                <a16:creationId xmlns:a16="http://schemas.microsoft.com/office/drawing/2014/main" id="{78BCC243-EAC4-4FD1-BE2D-65CCEEE9307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EFA9E9C-3FC0-4B5F-9841-D290F0EE49BE}"/>
              </a:ext>
            </a:extLst>
          </p:cNvPr>
          <p:cNvSpPr>
            <a:spLocks noGrp="1"/>
          </p:cNvSpPr>
          <p:nvPr>
            <p:ph type="sldNum" sz="quarter" idx="12"/>
          </p:nvPr>
        </p:nvSpPr>
        <p:spPr/>
        <p:txBody>
          <a:bodyPr/>
          <a:lstStyle/>
          <a:p>
            <a:fld id="{6739102E-0FD5-41F4-90F5-33DE9E92DE57}" type="slidenum">
              <a:rPr lang="en-CA" smtClean="0"/>
              <a:t>‹#›</a:t>
            </a:fld>
            <a:endParaRPr lang="en-CA"/>
          </a:p>
        </p:txBody>
      </p:sp>
    </p:spTree>
    <p:extLst>
      <p:ext uri="{BB962C8B-B14F-4D97-AF65-F5344CB8AC3E}">
        <p14:creationId xmlns:p14="http://schemas.microsoft.com/office/powerpoint/2010/main" val="1286167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9423326-1EAE-4A38-8911-A4FF64D839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135769-DDC3-4D1E-97FA-BE0F513190B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416F88E5-4310-4E50-A5D8-4715CFEBC3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2FE9435-13B8-4056-B39C-0B5BCE4430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D94171FC-213E-426C-A72F-2217973A9A7D}"/>
              </a:ext>
            </a:extLst>
          </p:cNvPr>
          <p:cNvSpPr>
            <a:spLocks noGrp="1"/>
          </p:cNvSpPr>
          <p:nvPr>
            <p:ph type="dt" sz="half" idx="10"/>
          </p:nvPr>
        </p:nvSpPr>
        <p:spPr>
          <a:xfrm>
            <a:off x="838200" y="6356350"/>
            <a:ext cx="2743200" cy="365125"/>
          </a:xfrm>
          <a:prstGeom prst="rect">
            <a:avLst/>
          </a:prstGeom>
        </p:spPr>
        <p:txBody>
          <a:bodyPr/>
          <a:lstStyle/>
          <a:p>
            <a:fld id="{879C7B95-8D78-4588-A1F6-CA204E9F4AE1}" type="datetimeFigureOut">
              <a:rPr lang="en-CA" smtClean="0"/>
              <a:t>2020-10-24</a:t>
            </a:fld>
            <a:endParaRPr lang="en-CA"/>
          </a:p>
        </p:txBody>
      </p:sp>
      <p:sp>
        <p:nvSpPr>
          <p:cNvPr id="8" name="Footer Placeholder 7">
            <a:extLst>
              <a:ext uri="{FF2B5EF4-FFF2-40B4-BE49-F238E27FC236}">
                <a16:creationId xmlns:a16="http://schemas.microsoft.com/office/drawing/2014/main" id="{604DC181-94A4-407A-ACA5-60D40C88CAA6}"/>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94448192-676B-415D-A39F-A22246B3AB34}"/>
              </a:ext>
            </a:extLst>
          </p:cNvPr>
          <p:cNvSpPr>
            <a:spLocks noGrp="1"/>
          </p:cNvSpPr>
          <p:nvPr>
            <p:ph type="sldNum" sz="quarter" idx="12"/>
          </p:nvPr>
        </p:nvSpPr>
        <p:spPr/>
        <p:txBody>
          <a:bodyPr/>
          <a:lstStyle/>
          <a:p>
            <a:fld id="{6739102E-0FD5-41F4-90F5-33DE9E92DE57}" type="slidenum">
              <a:rPr lang="en-CA" smtClean="0"/>
              <a:t>‹#›</a:t>
            </a:fld>
            <a:endParaRPr lang="en-CA"/>
          </a:p>
        </p:txBody>
      </p:sp>
    </p:spTree>
    <p:extLst>
      <p:ext uri="{BB962C8B-B14F-4D97-AF65-F5344CB8AC3E}">
        <p14:creationId xmlns:p14="http://schemas.microsoft.com/office/powerpoint/2010/main" val="3812143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FD4D3C8A-CEE8-42AE-AEC4-86616221158F}"/>
              </a:ext>
            </a:extLst>
          </p:cNvPr>
          <p:cNvSpPr>
            <a:spLocks noGrp="1"/>
          </p:cNvSpPr>
          <p:nvPr>
            <p:ph type="dt" sz="half" idx="10"/>
          </p:nvPr>
        </p:nvSpPr>
        <p:spPr>
          <a:xfrm>
            <a:off x="838200" y="6356350"/>
            <a:ext cx="2743200" cy="365125"/>
          </a:xfrm>
          <a:prstGeom prst="rect">
            <a:avLst/>
          </a:prstGeom>
        </p:spPr>
        <p:txBody>
          <a:bodyPr/>
          <a:lstStyle/>
          <a:p>
            <a:fld id="{879C7B95-8D78-4588-A1F6-CA204E9F4AE1}" type="datetimeFigureOut">
              <a:rPr lang="en-CA" smtClean="0"/>
              <a:t>2020-10-24</a:t>
            </a:fld>
            <a:endParaRPr lang="en-CA"/>
          </a:p>
        </p:txBody>
      </p:sp>
      <p:sp>
        <p:nvSpPr>
          <p:cNvPr id="4" name="Footer Placeholder 3">
            <a:extLst>
              <a:ext uri="{FF2B5EF4-FFF2-40B4-BE49-F238E27FC236}">
                <a16:creationId xmlns:a16="http://schemas.microsoft.com/office/drawing/2014/main" id="{87AD43D6-B997-4241-B7D0-1A36738878B4}"/>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AF896759-D982-409A-A202-5D8072788E24}"/>
              </a:ext>
            </a:extLst>
          </p:cNvPr>
          <p:cNvSpPr>
            <a:spLocks noGrp="1"/>
          </p:cNvSpPr>
          <p:nvPr>
            <p:ph type="sldNum" sz="quarter" idx="12"/>
          </p:nvPr>
        </p:nvSpPr>
        <p:spPr/>
        <p:txBody>
          <a:bodyPr/>
          <a:lstStyle/>
          <a:p>
            <a:fld id="{6739102E-0FD5-41F4-90F5-33DE9E92DE57}" type="slidenum">
              <a:rPr lang="en-CA" smtClean="0"/>
              <a:t>‹#›</a:t>
            </a:fld>
            <a:endParaRPr lang="en-CA"/>
          </a:p>
        </p:txBody>
      </p:sp>
    </p:spTree>
    <p:extLst>
      <p:ext uri="{BB962C8B-B14F-4D97-AF65-F5344CB8AC3E}">
        <p14:creationId xmlns:p14="http://schemas.microsoft.com/office/powerpoint/2010/main" val="295816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EC30B9C-9E99-482F-B695-01E9CD4F203F}"/>
              </a:ext>
            </a:extLst>
          </p:cNvPr>
          <p:cNvSpPr>
            <a:spLocks noGrp="1"/>
          </p:cNvSpPr>
          <p:nvPr>
            <p:ph type="dt" sz="half" idx="10"/>
          </p:nvPr>
        </p:nvSpPr>
        <p:spPr>
          <a:xfrm>
            <a:off x="838200" y="6356350"/>
            <a:ext cx="2743200" cy="365125"/>
          </a:xfrm>
          <a:prstGeom prst="rect">
            <a:avLst/>
          </a:prstGeom>
        </p:spPr>
        <p:txBody>
          <a:bodyPr/>
          <a:lstStyle/>
          <a:p>
            <a:fld id="{879C7B95-8D78-4588-A1F6-CA204E9F4AE1}" type="datetimeFigureOut">
              <a:rPr lang="en-CA" smtClean="0"/>
              <a:t>2020-10-24</a:t>
            </a:fld>
            <a:endParaRPr lang="en-CA"/>
          </a:p>
        </p:txBody>
      </p:sp>
      <p:sp>
        <p:nvSpPr>
          <p:cNvPr id="3" name="Footer Placeholder 2">
            <a:extLst>
              <a:ext uri="{FF2B5EF4-FFF2-40B4-BE49-F238E27FC236}">
                <a16:creationId xmlns:a16="http://schemas.microsoft.com/office/drawing/2014/main" id="{4564918D-DE0F-4FA7-931A-4876A3A40FF8}"/>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C89238B1-F7C8-4D65-8FAA-CAD03BF814EF}"/>
              </a:ext>
            </a:extLst>
          </p:cNvPr>
          <p:cNvSpPr>
            <a:spLocks noGrp="1"/>
          </p:cNvSpPr>
          <p:nvPr>
            <p:ph type="sldNum" sz="quarter" idx="12"/>
          </p:nvPr>
        </p:nvSpPr>
        <p:spPr/>
        <p:txBody>
          <a:bodyPr/>
          <a:lstStyle/>
          <a:p>
            <a:fld id="{6739102E-0FD5-41F4-90F5-33DE9E92DE57}" type="slidenum">
              <a:rPr lang="en-CA" smtClean="0"/>
              <a:t>‹#›</a:t>
            </a:fld>
            <a:endParaRPr lang="en-CA"/>
          </a:p>
        </p:txBody>
      </p:sp>
    </p:spTree>
    <p:extLst>
      <p:ext uri="{BB962C8B-B14F-4D97-AF65-F5344CB8AC3E}">
        <p14:creationId xmlns:p14="http://schemas.microsoft.com/office/powerpoint/2010/main" val="580718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B60CD-E8FC-497A-A034-D5E3A4187911}"/>
              </a:ext>
            </a:extLst>
          </p:cNvPr>
          <p:cNvSpPr>
            <a:spLocks noGrp="1"/>
          </p:cNvSpPr>
          <p:nvPr>
            <p:ph type="title"/>
          </p:nvPr>
        </p:nvSpPr>
        <p:spPr>
          <a:xfrm>
            <a:off x="839788" y="1819468"/>
            <a:ext cx="3932237" cy="1516225"/>
          </a:xfrm>
          <a:prstGeom prst="rect">
            <a:avLst/>
          </a:prstGeo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7346EC6F-4394-4498-80EC-7A7C5A1CFE9E}"/>
              </a:ext>
            </a:extLst>
          </p:cNvPr>
          <p:cNvSpPr>
            <a:spLocks noGrp="1"/>
          </p:cNvSpPr>
          <p:nvPr>
            <p:ph idx="1"/>
          </p:nvPr>
        </p:nvSpPr>
        <p:spPr>
          <a:xfrm>
            <a:off x="5183188" y="1819469"/>
            <a:ext cx="6172200" cy="404158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51DB24EE-B195-4F89-990E-02834CBFD1EE}"/>
              </a:ext>
            </a:extLst>
          </p:cNvPr>
          <p:cNvSpPr>
            <a:spLocks noGrp="1"/>
          </p:cNvSpPr>
          <p:nvPr>
            <p:ph type="body" sz="half" idx="2"/>
          </p:nvPr>
        </p:nvSpPr>
        <p:spPr>
          <a:xfrm>
            <a:off x="793751" y="3340359"/>
            <a:ext cx="3978274" cy="2520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76D0CF-824D-40DA-A277-76F8673D2326}"/>
              </a:ext>
            </a:extLst>
          </p:cNvPr>
          <p:cNvSpPr>
            <a:spLocks noGrp="1"/>
          </p:cNvSpPr>
          <p:nvPr>
            <p:ph type="dt" sz="half" idx="10"/>
          </p:nvPr>
        </p:nvSpPr>
        <p:spPr>
          <a:xfrm>
            <a:off x="838200" y="6356350"/>
            <a:ext cx="2743200" cy="365125"/>
          </a:xfrm>
          <a:prstGeom prst="rect">
            <a:avLst/>
          </a:prstGeom>
        </p:spPr>
        <p:txBody>
          <a:bodyPr/>
          <a:lstStyle/>
          <a:p>
            <a:fld id="{879C7B95-8D78-4588-A1F6-CA204E9F4AE1}" type="datetimeFigureOut">
              <a:rPr lang="en-CA" smtClean="0"/>
              <a:t>2020-10-24</a:t>
            </a:fld>
            <a:endParaRPr lang="en-CA"/>
          </a:p>
        </p:txBody>
      </p:sp>
      <p:sp>
        <p:nvSpPr>
          <p:cNvPr id="6" name="Footer Placeholder 5">
            <a:extLst>
              <a:ext uri="{FF2B5EF4-FFF2-40B4-BE49-F238E27FC236}">
                <a16:creationId xmlns:a16="http://schemas.microsoft.com/office/drawing/2014/main" id="{66CF05EC-C9A5-4C49-B4E1-A54A20D1C67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423DC99-6950-4E5B-A90C-23F78B90B730}"/>
              </a:ext>
            </a:extLst>
          </p:cNvPr>
          <p:cNvSpPr>
            <a:spLocks noGrp="1"/>
          </p:cNvSpPr>
          <p:nvPr>
            <p:ph type="sldNum" sz="quarter" idx="12"/>
          </p:nvPr>
        </p:nvSpPr>
        <p:spPr/>
        <p:txBody>
          <a:bodyPr/>
          <a:lstStyle/>
          <a:p>
            <a:fld id="{6739102E-0FD5-41F4-90F5-33DE9E92DE57}" type="slidenum">
              <a:rPr lang="en-CA" smtClean="0"/>
              <a:t>‹#›</a:t>
            </a:fld>
            <a:endParaRPr lang="en-CA"/>
          </a:p>
        </p:txBody>
      </p:sp>
    </p:spTree>
    <p:extLst>
      <p:ext uri="{BB962C8B-B14F-4D97-AF65-F5344CB8AC3E}">
        <p14:creationId xmlns:p14="http://schemas.microsoft.com/office/powerpoint/2010/main" val="3789968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065EB-2D8F-408C-9FEC-652F3399B1EF}"/>
              </a:ext>
            </a:extLst>
          </p:cNvPr>
          <p:cNvSpPr>
            <a:spLocks noGrp="1"/>
          </p:cNvSpPr>
          <p:nvPr>
            <p:ph type="title"/>
          </p:nvPr>
        </p:nvSpPr>
        <p:spPr>
          <a:xfrm>
            <a:off x="836612" y="1819468"/>
            <a:ext cx="3932237" cy="1101013"/>
          </a:xfrm>
          <a:prstGeom prst="rect">
            <a:avLst/>
          </a:prstGeom>
        </p:spPr>
        <p:txBody>
          <a:bodyPr anchor="b"/>
          <a:lstStyle>
            <a:lvl1pPr>
              <a:defRPr sz="3200"/>
            </a:lvl1pPr>
          </a:lstStyle>
          <a:p>
            <a:r>
              <a:rPr lang="en-US" dirty="0"/>
              <a:t>Click to edit Master title style</a:t>
            </a:r>
            <a:endParaRPr lang="en-CA" dirty="0"/>
          </a:p>
        </p:txBody>
      </p:sp>
      <p:sp>
        <p:nvSpPr>
          <p:cNvPr id="3" name="Picture Placeholder 2">
            <a:extLst>
              <a:ext uri="{FF2B5EF4-FFF2-40B4-BE49-F238E27FC236}">
                <a16:creationId xmlns:a16="http://schemas.microsoft.com/office/drawing/2014/main" id="{2EEC3C15-792F-4AC6-A671-7A1899D23ECD}"/>
              </a:ext>
            </a:extLst>
          </p:cNvPr>
          <p:cNvSpPr>
            <a:spLocks noGrp="1"/>
          </p:cNvSpPr>
          <p:nvPr>
            <p:ph type="pic" idx="1"/>
          </p:nvPr>
        </p:nvSpPr>
        <p:spPr>
          <a:xfrm>
            <a:off x="5183188" y="1819468"/>
            <a:ext cx="6172200" cy="404158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460DDE45-BDAB-429B-AD23-A77F7BCCAE18}"/>
              </a:ext>
            </a:extLst>
          </p:cNvPr>
          <p:cNvSpPr>
            <a:spLocks noGrp="1"/>
          </p:cNvSpPr>
          <p:nvPr>
            <p:ph type="body" sz="half" idx="2"/>
          </p:nvPr>
        </p:nvSpPr>
        <p:spPr>
          <a:xfrm>
            <a:off x="839788" y="2920482"/>
            <a:ext cx="3932237" cy="294850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A27A4E-5472-452A-BF6F-04986516BB2F}"/>
              </a:ext>
            </a:extLst>
          </p:cNvPr>
          <p:cNvSpPr>
            <a:spLocks noGrp="1"/>
          </p:cNvSpPr>
          <p:nvPr>
            <p:ph type="dt" sz="half" idx="10"/>
          </p:nvPr>
        </p:nvSpPr>
        <p:spPr>
          <a:xfrm>
            <a:off x="838200" y="6356350"/>
            <a:ext cx="2743200" cy="365125"/>
          </a:xfrm>
          <a:prstGeom prst="rect">
            <a:avLst/>
          </a:prstGeom>
        </p:spPr>
        <p:txBody>
          <a:bodyPr/>
          <a:lstStyle/>
          <a:p>
            <a:fld id="{879C7B95-8D78-4588-A1F6-CA204E9F4AE1}" type="datetimeFigureOut">
              <a:rPr lang="en-CA" smtClean="0"/>
              <a:t>2020-10-24</a:t>
            </a:fld>
            <a:endParaRPr lang="en-CA"/>
          </a:p>
        </p:txBody>
      </p:sp>
      <p:sp>
        <p:nvSpPr>
          <p:cNvPr id="6" name="Footer Placeholder 5">
            <a:extLst>
              <a:ext uri="{FF2B5EF4-FFF2-40B4-BE49-F238E27FC236}">
                <a16:creationId xmlns:a16="http://schemas.microsoft.com/office/drawing/2014/main" id="{B1A38391-C171-4381-801A-64D9E4D8656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15A3187-3351-47AF-BF47-8F3C2160DCBF}"/>
              </a:ext>
            </a:extLst>
          </p:cNvPr>
          <p:cNvSpPr>
            <a:spLocks noGrp="1"/>
          </p:cNvSpPr>
          <p:nvPr>
            <p:ph type="sldNum" sz="quarter" idx="12"/>
          </p:nvPr>
        </p:nvSpPr>
        <p:spPr/>
        <p:txBody>
          <a:bodyPr/>
          <a:lstStyle/>
          <a:p>
            <a:fld id="{6739102E-0FD5-41F4-90F5-33DE9E92DE57}" type="slidenum">
              <a:rPr lang="en-CA" smtClean="0"/>
              <a:t>‹#›</a:t>
            </a:fld>
            <a:endParaRPr lang="en-CA"/>
          </a:p>
        </p:txBody>
      </p:sp>
    </p:spTree>
    <p:extLst>
      <p:ext uri="{BB962C8B-B14F-4D97-AF65-F5344CB8AC3E}">
        <p14:creationId xmlns:p14="http://schemas.microsoft.com/office/powerpoint/2010/main" val="4206600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5400000" scaled="0"/>
          <a:tileRect/>
        </a:gra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E4E3315-DE54-4700-B14B-A1CFB2CB21AA}"/>
              </a:ext>
            </a:extLst>
          </p:cNvPr>
          <p:cNvSpPr>
            <a:spLocks noGrp="1"/>
          </p:cNvSpPr>
          <p:nvPr>
            <p:ph type="body" idx="1"/>
          </p:nvPr>
        </p:nvSpPr>
        <p:spPr>
          <a:xfrm>
            <a:off x="838200" y="1966771"/>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5" name="Footer Placeholder 4">
            <a:extLst>
              <a:ext uri="{FF2B5EF4-FFF2-40B4-BE49-F238E27FC236}">
                <a16:creationId xmlns:a16="http://schemas.microsoft.com/office/drawing/2014/main" id="{962D9465-E55A-4305-86E2-450BDBEBF7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CA" dirty="0"/>
              <a:t>Program Name</a:t>
            </a:r>
          </a:p>
        </p:txBody>
      </p:sp>
      <p:sp>
        <p:nvSpPr>
          <p:cNvPr id="6" name="Slide Number Placeholder 5">
            <a:extLst>
              <a:ext uri="{FF2B5EF4-FFF2-40B4-BE49-F238E27FC236}">
                <a16:creationId xmlns:a16="http://schemas.microsoft.com/office/drawing/2014/main" id="{1FC203A2-E91C-481C-A5BD-7F302D0BF5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39102E-0FD5-41F4-90F5-33DE9E92DE57}" type="slidenum">
              <a:rPr lang="en-CA" smtClean="0"/>
              <a:t>‹#›</a:t>
            </a:fld>
            <a:endParaRPr lang="en-CA"/>
          </a:p>
        </p:txBody>
      </p:sp>
      <p:pic>
        <p:nvPicPr>
          <p:cNvPr id="7" name="Picture 6">
            <a:extLst>
              <a:ext uri="{FF2B5EF4-FFF2-40B4-BE49-F238E27FC236}">
                <a16:creationId xmlns:a16="http://schemas.microsoft.com/office/drawing/2014/main" id="{8E25F0A4-8995-4F56-B506-F8D375E893E7}"/>
              </a:ext>
            </a:extLst>
          </p:cNvPr>
          <p:cNvPicPr>
            <a:picLocks noChangeAspect="1"/>
          </p:cNvPicPr>
          <p:nvPr userDrawn="1"/>
        </p:nvPicPr>
        <p:blipFill>
          <a:blip r:embed="rId11"/>
          <a:stretch>
            <a:fillRect/>
          </a:stretch>
        </p:blipFill>
        <p:spPr>
          <a:xfrm>
            <a:off x="0" y="0"/>
            <a:ext cx="7773074" cy="1877731"/>
          </a:xfrm>
          <a:prstGeom prst="rect">
            <a:avLst/>
          </a:prstGeom>
        </p:spPr>
      </p:pic>
      <p:pic>
        <p:nvPicPr>
          <p:cNvPr id="9" name="Picture 8">
            <a:extLst>
              <a:ext uri="{FF2B5EF4-FFF2-40B4-BE49-F238E27FC236}">
                <a16:creationId xmlns:a16="http://schemas.microsoft.com/office/drawing/2014/main" id="{798526BB-2E9F-48E8-A7CE-42CF82D8BF22}"/>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4425696" y="6759716"/>
            <a:ext cx="7766304" cy="134112"/>
          </a:xfrm>
          <a:prstGeom prst="rect">
            <a:avLst/>
          </a:prstGeom>
        </p:spPr>
      </p:pic>
    </p:spTree>
    <p:extLst>
      <p:ext uri="{BB962C8B-B14F-4D97-AF65-F5344CB8AC3E}">
        <p14:creationId xmlns:p14="http://schemas.microsoft.com/office/powerpoint/2010/main" val="528855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www.ottawapolice.ca/en/about-us/FAQs.aspx" TargetMode="External"/><Relationship Id="rId2" Type="http://schemas.openxmlformats.org/officeDocument/2006/relationships/hyperlink" Target="https://www.ottawapolice.ca/en/about-us/level-3---vulnerable-sector-check.aspx"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mailto:volunteer@able2.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16E7A-ED2E-4485-8369-82DF81AC9349}"/>
              </a:ext>
            </a:extLst>
          </p:cNvPr>
          <p:cNvSpPr>
            <a:spLocks noGrp="1"/>
          </p:cNvSpPr>
          <p:nvPr>
            <p:ph type="ctrTitle"/>
          </p:nvPr>
        </p:nvSpPr>
        <p:spPr>
          <a:xfrm>
            <a:off x="853853" y="1620582"/>
            <a:ext cx="9910598" cy="1808418"/>
          </a:xfrm>
        </p:spPr>
        <p:txBody>
          <a:bodyPr/>
          <a:lstStyle/>
          <a:p>
            <a:r>
              <a:rPr lang="en-CA" sz="4800" dirty="0"/>
              <a:t>ABLE2 – PROGRAMME DE JUMELAGE</a:t>
            </a:r>
            <a:br>
              <a:rPr lang="en-CA" sz="4800" dirty="0"/>
            </a:br>
            <a:r>
              <a:rPr lang="en-CA" sz="4800" dirty="0"/>
              <a:t>Une séance </a:t>
            </a:r>
            <a:r>
              <a:rPr lang="en-CA" sz="4800" dirty="0" err="1"/>
              <a:t>d’information</a:t>
            </a:r>
            <a:endParaRPr lang="en-CA" sz="4800" dirty="0"/>
          </a:p>
        </p:txBody>
      </p:sp>
      <p:pic>
        <p:nvPicPr>
          <p:cNvPr id="4" name="Picture 3">
            <a:extLst>
              <a:ext uri="{FF2B5EF4-FFF2-40B4-BE49-F238E27FC236}">
                <a16:creationId xmlns:a16="http://schemas.microsoft.com/office/drawing/2014/main" id="{7B66C194-27F8-4159-A001-DB2F3783180A}"/>
              </a:ext>
            </a:extLst>
          </p:cNvPr>
          <p:cNvPicPr>
            <a:picLocks noChangeAspect="1"/>
          </p:cNvPicPr>
          <p:nvPr/>
        </p:nvPicPr>
        <p:blipFill>
          <a:blip r:embed="rId2"/>
          <a:stretch>
            <a:fillRect/>
          </a:stretch>
        </p:blipFill>
        <p:spPr>
          <a:xfrm>
            <a:off x="4073656" y="3296478"/>
            <a:ext cx="4468755" cy="3420152"/>
          </a:xfrm>
          <a:prstGeom prst="rect">
            <a:avLst/>
          </a:prstGeom>
        </p:spPr>
      </p:pic>
    </p:spTree>
    <p:extLst>
      <p:ext uri="{BB962C8B-B14F-4D97-AF65-F5344CB8AC3E}">
        <p14:creationId xmlns:p14="http://schemas.microsoft.com/office/powerpoint/2010/main" val="3174795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462760"/>
          </a:xfrm>
          <a:prstGeom prst="rect">
            <a:avLst/>
          </a:prstGeom>
        </p:spPr>
        <p:txBody>
          <a:bodyPr wrap="square">
            <a:spAutoFit/>
          </a:bodyPr>
          <a:lstStyle/>
          <a:p>
            <a:pPr marL="342900" indent="-342900">
              <a:spcAft>
                <a:spcPts val="1200"/>
              </a:spcAft>
              <a:buFont typeface="Arial" panose="020B0604020202020204" pitchFamily="34" charset="0"/>
              <a:buChar char="•"/>
            </a:pPr>
            <a:r>
              <a:rPr lang="en-CA" sz="2000" dirty="0"/>
              <a:t>Nous </a:t>
            </a:r>
            <a:r>
              <a:rPr lang="en-CA" sz="2000" dirty="0" err="1"/>
              <a:t>considérons</a:t>
            </a:r>
            <a:r>
              <a:rPr lang="en-CA" sz="2000" dirty="0"/>
              <a:t>:</a:t>
            </a:r>
          </a:p>
          <a:p>
            <a:pPr marL="800100" lvl="1" indent="-342900">
              <a:spcAft>
                <a:spcPts val="1200"/>
              </a:spcAft>
              <a:buFont typeface="Arial" panose="020B0604020202020204" pitchFamily="34" charset="0"/>
              <a:buChar char="•"/>
            </a:pPr>
            <a:r>
              <a:rPr lang="en-CA" sz="1600" dirty="0" err="1"/>
              <a:t>Votre</a:t>
            </a:r>
            <a:r>
              <a:rPr lang="en-CA" sz="1600" dirty="0"/>
              <a:t> </a:t>
            </a:r>
            <a:r>
              <a:rPr lang="en-CA" sz="1600" dirty="0" err="1"/>
              <a:t>adresse</a:t>
            </a:r>
            <a:r>
              <a:rPr lang="en-CA" sz="1600" dirty="0"/>
              <a:t> - Nous </a:t>
            </a:r>
            <a:r>
              <a:rPr lang="en-CA" sz="1600" dirty="0" err="1"/>
              <a:t>n’allons</a:t>
            </a:r>
            <a:r>
              <a:rPr lang="en-CA" sz="1600" dirty="0"/>
              <a:t> pas </a:t>
            </a:r>
            <a:r>
              <a:rPr lang="en-CA" sz="1600" dirty="0" err="1"/>
              <a:t>vous</a:t>
            </a:r>
            <a:r>
              <a:rPr lang="en-CA" sz="1600" dirty="0"/>
              <a:t> demander de </a:t>
            </a:r>
            <a:r>
              <a:rPr lang="en-CA" sz="1600" dirty="0" err="1"/>
              <a:t>vous</a:t>
            </a:r>
            <a:r>
              <a:rPr lang="en-CA" sz="1600" dirty="0"/>
              <a:t> </a:t>
            </a:r>
            <a:r>
              <a:rPr lang="en-CA" sz="1600" dirty="0" err="1"/>
              <a:t>déplacer</a:t>
            </a:r>
            <a:r>
              <a:rPr lang="en-CA" sz="1600" dirty="0"/>
              <a:t> plus loin que </a:t>
            </a:r>
            <a:r>
              <a:rPr lang="en-CA" sz="1600" dirty="0" err="1"/>
              <a:t>vous</a:t>
            </a:r>
            <a:r>
              <a:rPr lang="en-CA" sz="1600" dirty="0"/>
              <a:t> ne le </a:t>
            </a:r>
            <a:r>
              <a:rPr lang="en-CA" sz="1600" dirty="0" err="1"/>
              <a:t>voulez</a:t>
            </a:r>
            <a:endParaRPr lang="en-CA" sz="1600" dirty="0"/>
          </a:p>
          <a:p>
            <a:pPr marL="800100" lvl="1" indent="-342900">
              <a:spcAft>
                <a:spcPts val="1200"/>
              </a:spcAft>
              <a:buFont typeface="Arial" panose="020B0604020202020204" pitchFamily="34" charset="0"/>
              <a:buChar char="•"/>
            </a:pPr>
            <a:r>
              <a:rPr lang="fr-CA" sz="1600" dirty="0"/>
              <a:t>Intérêts – Nous vous jumelons avec une personne qui a des intérêts similaires aux vôtres</a:t>
            </a:r>
          </a:p>
          <a:p>
            <a:pPr marL="800100" lvl="1" indent="-342900">
              <a:spcAft>
                <a:spcPts val="1200"/>
              </a:spcAft>
              <a:buFont typeface="Arial" panose="020B0604020202020204" pitchFamily="34" charset="0"/>
              <a:buChar char="•"/>
            </a:pPr>
            <a:r>
              <a:rPr lang="fr-CA" sz="1600" dirty="0"/>
              <a:t>Personnalité - Nous recherchons des Amis qui ont une personnalité qui ressemble à la vôtre</a:t>
            </a:r>
          </a:p>
          <a:p>
            <a:pPr marL="800100" lvl="1" indent="-342900">
              <a:spcAft>
                <a:spcPts val="1200"/>
              </a:spcAft>
              <a:buFont typeface="Arial" panose="020B0604020202020204" pitchFamily="34" charset="0"/>
              <a:buChar char="•"/>
            </a:pPr>
            <a:r>
              <a:rPr lang="en-CA" sz="1600" dirty="0" err="1"/>
              <a:t>Horaire</a:t>
            </a:r>
            <a:r>
              <a:rPr lang="en-CA" sz="1600" dirty="0"/>
              <a:t> – Nous </a:t>
            </a:r>
            <a:r>
              <a:rPr lang="en-CA" sz="1600" dirty="0" err="1"/>
              <a:t>prenons</a:t>
            </a:r>
            <a:r>
              <a:rPr lang="en-CA" sz="1600" dirty="0"/>
              <a:t> </a:t>
            </a:r>
            <a:r>
              <a:rPr lang="en-CA" sz="1600" dirty="0" err="1"/>
              <a:t>en</a:t>
            </a:r>
            <a:r>
              <a:rPr lang="en-CA" sz="1600" dirty="0"/>
              <a:t> </a:t>
            </a:r>
            <a:r>
              <a:rPr lang="en-CA" sz="1600" dirty="0" err="1"/>
              <a:t>considération</a:t>
            </a:r>
            <a:r>
              <a:rPr lang="en-CA" sz="1600" dirty="0"/>
              <a:t> </a:t>
            </a:r>
            <a:r>
              <a:rPr lang="en-CA" sz="1600" dirty="0" err="1"/>
              <a:t>votre</a:t>
            </a:r>
            <a:r>
              <a:rPr lang="en-CA" sz="1600" dirty="0"/>
              <a:t> </a:t>
            </a:r>
            <a:r>
              <a:rPr lang="en-CA" sz="1600" dirty="0" err="1"/>
              <a:t>disponibilité</a:t>
            </a:r>
            <a:endParaRPr lang="en-CA" sz="1600" dirty="0"/>
          </a:p>
          <a:p>
            <a:pPr marL="342900" indent="-342900">
              <a:spcAft>
                <a:spcPts val="1200"/>
              </a:spcAft>
              <a:buFont typeface="Arial" panose="020B0604020202020204" pitchFamily="34" charset="0"/>
              <a:buChar char="•"/>
            </a:pPr>
            <a:r>
              <a:rPr lang="fr-CA" sz="2000" dirty="0"/>
              <a:t>Nous voulons que vous ayez un jumelage qui vous convient</a:t>
            </a:r>
          </a:p>
          <a:p>
            <a:pPr marL="800100" lvl="1" indent="-342900">
              <a:spcAft>
                <a:spcPts val="1200"/>
              </a:spcAft>
              <a:buFont typeface="Arial" panose="020B0604020202020204" pitchFamily="34" charset="0"/>
              <a:buChar char="•"/>
            </a:pPr>
            <a:r>
              <a:rPr lang="en-CA" sz="1600" dirty="0"/>
              <a:t>Nous </a:t>
            </a:r>
            <a:r>
              <a:rPr lang="en-CA" sz="1600" dirty="0" err="1"/>
              <a:t>voulons</a:t>
            </a:r>
            <a:r>
              <a:rPr lang="en-CA" sz="1600" dirty="0"/>
              <a:t> que </a:t>
            </a:r>
            <a:r>
              <a:rPr lang="en-CA" sz="1600" dirty="0" err="1"/>
              <a:t>vous</a:t>
            </a:r>
            <a:r>
              <a:rPr lang="en-CA" sz="1600" dirty="0"/>
              <a:t> </a:t>
            </a:r>
            <a:r>
              <a:rPr lang="en-CA" sz="1600" dirty="0" err="1"/>
              <a:t>réussissiez</a:t>
            </a:r>
            <a:r>
              <a:rPr lang="en-CA" sz="1600" dirty="0"/>
              <a:t> dans </a:t>
            </a:r>
            <a:r>
              <a:rPr lang="en-CA" sz="1600" dirty="0" err="1"/>
              <a:t>votre</a:t>
            </a:r>
            <a:r>
              <a:rPr lang="en-CA" sz="1600" dirty="0"/>
              <a:t> </a:t>
            </a:r>
            <a:r>
              <a:rPr lang="en-CA" sz="1600" dirty="0" err="1"/>
              <a:t>rôle</a:t>
            </a:r>
            <a:r>
              <a:rPr lang="en-CA" sz="1600" dirty="0"/>
              <a:t> </a:t>
            </a:r>
            <a:r>
              <a:rPr lang="en-CA" sz="1600" dirty="0" err="1"/>
              <a:t>d’Allié</a:t>
            </a:r>
            <a:endParaRPr lang="en-CA" sz="1600" dirty="0"/>
          </a:p>
          <a:p>
            <a:pPr marL="800100" lvl="1" indent="-342900">
              <a:spcAft>
                <a:spcPts val="1200"/>
              </a:spcAft>
              <a:buFont typeface="Arial" panose="020B0604020202020204" pitchFamily="34" charset="0"/>
              <a:buChar char="•"/>
            </a:pPr>
            <a:r>
              <a:rPr lang="en-CA" sz="1600" dirty="0" err="1"/>
              <a:t>Lorsque</a:t>
            </a:r>
            <a:r>
              <a:rPr lang="en-CA" sz="1600" dirty="0"/>
              <a:t> </a:t>
            </a:r>
            <a:r>
              <a:rPr lang="en-CA" sz="1600" dirty="0" err="1"/>
              <a:t>vous</a:t>
            </a:r>
            <a:r>
              <a:rPr lang="en-CA" sz="1600" dirty="0"/>
              <a:t> </a:t>
            </a:r>
            <a:r>
              <a:rPr lang="en-CA" sz="1600" dirty="0" err="1"/>
              <a:t>réussissez</a:t>
            </a:r>
            <a:r>
              <a:rPr lang="en-CA" sz="1600" dirty="0"/>
              <a:t>, le </a:t>
            </a:r>
            <a:r>
              <a:rPr lang="en-CA" sz="1600" dirty="0" err="1"/>
              <a:t>jumelage</a:t>
            </a:r>
            <a:r>
              <a:rPr lang="en-CA" sz="1600" dirty="0"/>
              <a:t> </a:t>
            </a:r>
            <a:r>
              <a:rPr lang="en-CA" sz="1600" dirty="0" err="1"/>
              <a:t>est</a:t>
            </a:r>
            <a:r>
              <a:rPr lang="en-CA" sz="1600" dirty="0"/>
              <a:t> </a:t>
            </a:r>
            <a:r>
              <a:rPr lang="en-CA" sz="1600" dirty="0" err="1"/>
              <a:t>réussi</a:t>
            </a:r>
            <a:r>
              <a:rPr lang="en-CA" sz="1600" dirty="0"/>
              <a:t>, et </a:t>
            </a:r>
            <a:r>
              <a:rPr lang="en-CA" sz="1600" dirty="0" err="1"/>
              <a:t>c’est</a:t>
            </a:r>
            <a:r>
              <a:rPr lang="en-CA" sz="1600" dirty="0"/>
              <a:t> </a:t>
            </a:r>
            <a:r>
              <a:rPr lang="en-CA" sz="1600" dirty="0" err="1"/>
              <a:t>ce</a:t>
            </a:r>
            <a:r>
              <a:rPr lang="en-CA" sz="1600" dirty="0"/>
              <a:t> qui </a:t>
            </a:r>
            <a:r>
              <a:rPr lang="en-CA" sz="1600" dirty="0" err="1"/>
              <a:t>est</a:t>
            </a:r>
            <a:r>
              <a:rPr lang="en-CA" sz="1600" dirty="0"/>
              <a:t> bon pour </a:t>
            </a:r>
            <a:r>
              <a:rPr lang="en-CA" sz="1600" dirty="0" err="1"/>
              <a:t>l’Ami</a:t>
            </a:r>
            <a:endParaRPr lang="en-CA" sz="16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8718925" cy="584775"/>
          </a:xfrm>
          <a:prstGeom prst="rect">
            <a:avLst/>
          </a:prstGeom>
        </p:spPr>
        <p:txBody>
          <a:bodyPr wrap="none">
            <a:spAutoFit/>
          </a:bodyPr>
          <a:lstStyle/>
          <a:p>
            <a:r>
              <a:rPr lang="en-CA" sz="3200" dirty="0"/>
              <a:t>COMMENT EST-CE QUE LES ALLIÉS SONT JUMELÉS?</a:t>
            </a:r>
          </a:p>
        </p:txBody>
      </p:sp>
    </p:spTree>
    <p:extLst>
      <p:ext uri="{BB962C8B-B14F-4D97-AF65-F5344CB8AC3E}">
        <p14:creationId xmlns:p14="http://schemas.microsoft.com/office/powerpoint/2010/main" val="1011025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001095"/>
          </a:xfrm>
          <a:prstGeom prst="rect">
            <a:avLst/>
          </a:prstGeom>
        </p:spPr>
        <p:txBody>
          <a:bodyPr wrap="square">
            <a:spAutoFit/>
          </a:bodyPr>
          <a:lstStyle/>
          <a:p>
            <a:pPr marL="342900" indent="-342900">
              <a:spcAft>
                <a:spcPts val="1200"/>
              </a:spcAft>
              <a:buFont typeface="Arial" panose="020B0604020202020204" pitchFamily="34" charset="0"/>
              <a:buChar char="•"/>
            </a:pPr>
            <a:r>
              <a:rPr lang="fr-CA" sz="2000" dirty="0"/>
              <a:t>Les gens ont besoin de relations significatives</a:t>
            </a:r>
          </a:p>
          <a:p>
            <a:pPr marL="800100" lvl="1" indent="-342900">
              <a:spcAft>
                <a:spcPts val="1200"/>
              </a:spcAft>
              <a:buFont typeface="Arial" panose="020B0604020202020204" pitchFamily="34" charset="0"/>
              <a:buChar char="•"/>
            </a:pPr>
            <a:r>
              <a:rPr lang="fr-CA" sz="1600" dirty="0"/>
              <a:t>Les personnes vivant avec un handicap peuvent manquer de personnes fiables dans leur vie</a:t>
            </a:r>
          </a:p>
          <a:p>
            <a:pPr marL="342900" lvl="1" indent="-342900">
              <a:spcAft>
                <a:spcPts val="1200"/>
              </a:spcAft>
              <a:buFont typeface="Arial" panose="020B0604020202020204" pitchFamily="34" charset="0"/>
              <a:buChar char="•"/>
            </a:pPr>
            <a:r>
              <a:rPr lang="fr-CA" sz="2000" dirty="0"/>
              <a:t>Les personnes ayant un handicap sont souvent plus isolées socialement</a:t>
            </a:r>
          </a:p>
          <a:p>
            <a:pPr marL="342900" lvl="1" indent="-342900">
              <a:spcAft>
                <a:spcPts val="1200"/>
              </a:spcAft>
              <a:buFont typeface="Arial" panose="020B0604020202020204" pitchFamily="34" charset="0"/>
              <a:buChar char="•"/>
            </a:pPr>
            <a:r>
              <a:rPr lang="fr-CA" sz="2000" dirty="0"/>
              <a:t>En tant qu'Alliés, votre rôle est important parce que vous pouvez développer une relation significative en :</a:t>
            </a:r>
          </a:p>
          <a:p>
            <a:pPr marL="800100" lvl="2" indent="-342900">
              <a:spcAft>
                <a:spcPts val="1200"/>
              </a:spcAft>
              <a:buFont typeface="Arial" panose="020B0604020202020204" pitchFamily="34" charset="0"/>
              <a:buChar char="•"/>
            </a:pPr>
            <a:r>
              <a:rPr lang="fr-CA" sz="1600" dirty="0"/>
              <a:t>Étant un lien social - sortir et s'amuser ensemble</a:t>
            </a:r>
          </a:p>
          <a:p>
            <a:pPr marL="800100" lvl="2" indent="-342900">
              <a:spcAft>
                <a:spcPts val="1200"/>
              </a:spcAft>
              <a:buFont typeface="Arial" panose="020B0604020202020204" pitchFamily="34" charset="0"/>
              <a:buChar char="•"/>
            </a:pPr>
            <a:r>
              <a:rPr lang="fr-CA" sz="1600" dirty="0"/>
              <a:t>Étant un soutien pratique - trouver des informations, aider à faire les courses</a:t>
            </a:r>
          </a:p>
          <a:p>
            <a:pPr marL="800100" lvl="2" indent="-342900">
              <a:spcAft>
                <a:spcPts val="1200"/>
              </a:spcAft>
              <a:buFont typeface="Arial" panose="020B0604020202020204" pitchFamily="34" charset="0"/>
              <a:buChar char="•"/>
            </a:pPr>
            <a:r>
              <a:rPr lang="fr-CA" sz="1600" dirty="0"/>
              <a:t>Étant un soutien émotionnel - offrir une écoute sans jugement</a:t>
            </a:r>
            <a:endParaRPr lang="en-CA" sz="16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10460171" cy="492443"/>
          </a:xfrm>
          <a:prstGeom prst="rect">
            <a:avLst/>
          </a:prstGeom>
        </p:spPr>
        <p:txBody>
          <a:bodyPr wrap="none">
            <a:spAutoFit/>
          </a:bodyPr>
          <a:lstStyle/>
          <a:p>
            <a:r>
              <a:rPr lang="en-CA" sz="2600" dirty="0"/>
              <a:t>POURQUOI EST-CE QUE LE PROGRAMME DE JUMELAGE EST-IL IMPORTANT?</a:t>
            </a:r>
          </a:p>
        </p:txBody>
      </p:sp>
    </p:spTree>
    <p:extLst>
      <p:ext uri="{BB962C8B-B14F-4D97-AF65-F5344CB8AC3E}">
        <p14:creationId xmlns:p14="http://schemas.microsoft.com/office/powerpoint/2010/main" val="123666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308872"/>
          </a:xfrm>
          <a:prstGeom prst="rect">
            <a:avLst/>
          </a:prstGeom>
        </p:spPr>
        <p:txBody>
          <a:bodyPr wrap="square">
            <a:spAutoFit/>
          </a:bodyPr>
          <a:lstStyle/>
          <a:p>
            <a:pPr marL="342900" indent="-342900">
              <a:spcAft>
                <a:spcPts val="1200"/>
              </a:spcAft>
              <a:buFont typeface="Arial" panose="020B0604020202020204" pitchFamily="34" charset="0"/>
              <a:buChar char="•"/>
            </a:pPr>
            <a:r>
              <a:rPr lang="fr-CA" dirty="0"/>
              <a:t>Vous devez avoir au moins 18 ans, ou avoir 18 ans dans les deux prochains mois</a:t>
            </a:r>
          </a:p>
          <a:p>
            <a:pPr marL="342900" indent="-342900">
              <a:spcAft>
                <a:spcPts val="1200"/>
              </a:spcAft>
              <a:buFont typeface="Arial" panose="020B0604020202020204" pitchFamily="34" charset="0"/>
              <a:buChar char="•"/>
            </a:pPr>
            <a:r>
              <a:rPr lang="fr-CA" dirty="0"/>
              <a:t>Vous êtes prêt à vous engager en tant qu'Allié bénévole pendant au moins 12 mois </a:t>
            </a:r>
          </a:p>
          <a:p>
            <a:pPr marL="800100" lvl="1" indent="-342900">
              <a:spcAft>
                <a:spcPts val="1200"/>
              </a:spcAft>
              <a:buFont typeface="Arial" panose="020B0604020202020204" pitchFamily="34" charset="0"/>
              <a:buChar char="•"/>
            </a:pPr>
            <a:r>
              <a:rPr lang="fr-CA" sz="1400" dirty="0"/>
              <a:t>Veuil</a:t>
            </a:r>
            <a:r>
              <a:rPr lang="fr-CA" sz="1600" dirty="0"/>
              <a:t>l</a:t>
            </a:r>
            <a:r>
              <a:rPr lang="fr-CA" sz="1400" dirty="0"/>
              <a:t>ez tenir compte de votre statut au Canada, car il pourrait vous empêcher de prendre cet engagement. Ex. Visa de visiteur, visa d'étudiant, demandeur d'asile.</a:t>
            </a:r>
          </a:p>
          <a:p>
            <a:pPr marL="800100" lvl="1" indent="-342900">
              <a:spcAft>
                <a:spcPts val="1200"/>
              </a:spcAft>
              <a:buFont typeface="Arial" panose="020B0604020202020204" pitchFamily="34" charset="0"/>
              <a:buChar char="•"/>
            </a:pPr>
            <a:r>
              <a:rPr lang="fr-CA" sz="1400" dirty="0"/>
              <a:t>Votre engagement de 12 mois commence lorsque vous êtes jumelé, et non lorsque vous commencez le processus d'application.</a:t>
            </a:r>
          </a:p>
          <a:p>
            <a:pPr marL="342900" indent="-342900">
              <a:spcAft>
                <a:spcPts val="1200"/>
              </a:spcAft>
              <a:buFont typeface="Arial" panose="020B0604020202020204" pitchFamily="34" charset="0"/>
              <a:buChar char="•"/>
            </a:pPr>
            <a:r>
              <a:rPr lang="fr-CA" dirty="0"/>
              <a:t>Vous avez du temps pendant la semaine</a:t>
            </a:r>
          </a:p>
          <a:p>
            <a:pPr marL="800100" lvl="1" indent="-342900">
              <a:spcAft>
                <a:spcPts val="1200"/>
              </a:spcAft>
              <a:buFont typeface="Arial" panose="020B0604020202020204" pitchFamily="34" charset="0"/>
              <a:buChar char="•"/>
            </a:pPr>
            <a:r>
              <a:rPr lang="fr-CA" sz="1400" dirty="0"/>
              <a:t>Veuillez considérer vos responsabilités</a:t>
            </a:r>
          </a:p>
          <a:p>
            <a:pPr marL="1257300" lvl="2" indent="-342900">
              <a:spcAft>
                <a:spcPts val="1200"/>
              </a:spcAft>
              <a:buFont typeface="Arial" panose="020B0604020202020204" pitchFamily="34" charset="0"/>
              <a:buChar char="•"/>
            </a:pPr>
            <a:r>
              <a:rPr lang="fr-CA" sz="1400" dirty="0"/>
              <a:t>Vous envisagez de créer une nouvelle entreprise ?</a:t>
            </a:r>
          </a:p>
          <a:p>
            <a:pPr marL="1257300" lvl="2" indent="-342900">
              <a:spcAft>
                <a:spcPts val="1200"/>
              </a:spcAft>
              <a:buFont typeface="Arial" panose="020B0604020202020204" pitchFamily="34" charset="0"/>
              <a:buChar char="•"/>
            </a:pPr>
            <a:r>
              <a:rPr lang="fr-CA" sz="1400" dirty="0"/>
              <a:t>Allez-vous fonder une nouvelle famille ? </a:t>
            </a:r>
          </a:p>
          <a:p>
            <a:pPr marL="1257300" lvl="2" indent="-342900">
              <a:spcAft>
                <a:spcPts val="1200"/>
              </a:spcAft>
              <a:buFont typeface="Arial" panose="020B0604020202020204" pitchFamily="34" charset="0"/>
              <a:buChar char="•"/>
            </a:pPr>
            <a:r>
              <a:rPr lang="fr-CA" sz="1400" dirty="0"/>
              <a:t>Vous avez un être cher que vous devez soutenir ?</a:t>
            </a:r>
            <a:endParaRPr lang="en-CA" sz="14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6942798" cy="584775"/>
          </a:xfrm>
          <a:prstGeom prst="rect">
            <a:avLst/>
          </a:prstGeom>
        </p:spPr>
        <p:txBody>
          <a:bodyPr wrap="none">
            <a:spAutoFit/>
          </a:bodyPr>
          <a:lstStyle/>
          <a:p>
            <a:r>
              <a:rPr lang="en-CA" sz="3200" dirty="0"/>
              <a:t>QUELLES SONT LES EXIGENCES DE BASE?</a:t>
            </a:r>
          </a:p>
        </p:txBody>
      </p:sp>
    </p:spTree>
    <p:extLst>
      <p:ext uri="{BB962C8B-B14F-4D97-AF65-F5344CB8AC3E}">
        <p14:creationId xmlns:p14="http://schemas.microsoft.com/office/powerpoint/2010/main" val="2028942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3877985"/>
          </a:xfrm>
          <a:prstGeom prst="rect">
            <a:avLst/>
          </a:prstGeom>
        </p:spPr>
        <p:txBody>
          <a:bodyPr wrap="square">
            <a:spAutoFit/>
          </a:bodyPr>
          <a:lstStyle/>
          <a:p>
            <a:pPr marL="342900" indent="-342900">
              <a:spcAft>
                <a:spcPts val="1200"/>
              </a:spcAft>
              <a:buFont typeface="Arial" panose="020B0604020202020204" pitchFamily="34" charset="0"/>
              <a:buChar char="•"/>
            </a:pPr>
            <a:r>
              <a:rPr lang="fr-CA" sz="2000" dirty="0"/>
              <a:t>ABLE2 contient des Alliés qui vivent aussi avec des handicaps</a:t>
            </a:r>
          </a:p>
          <a:p>
            <a:pPr marL="342900" indent="-342900">
              <a:spcAft>
                <a:spcPts val="1200"/>
              </a:spcAft>
              <a:buFont typeface="Arial" panose="020B0604020202020204" pitchFamily="34" charset="0"/>
              <a:buChar char="•"/>
            </a:pPr>
            <a:r>
              <a:rPr lang="fr-CA" sz="2000" dirty="0"/>
              <a:t>La seule exigence est que les Alliés aient un certain degré d'indépendance</a:t>
            </a:r>
          </a:p>
          <a:p>
            <a:pPr marL="800100" lvl="1" indent="-342900">
              <a:spcAft>
                <a:spcPts val="1200"/>
              </a:spcAft>
              <a:buFont typeface="Arial" panose="020B0604020202020204" pitchFamily="34" charset="0"/>
              <a:buChar char="•"/>
            </a:pPr>
            <a:r>
              <a:rPr lang="fr-CA" sz="1600" dirty="0"/>
              <a:t>Par exemple - Nous avons des Alliés qui souffrent de dépression ou d'anxiété. Même s'ils ont parfois des difficultés, cela ne les empêche pas de rencontrer leur Ami de manière régulière</a:t>
            </a:r>
          </a:p>
          <a:p>
            <a:pPr marL="800100" lvl="1" indent="-342900">
              <a:spcAft>
                <a:spcPts val="1200"/>
              </a:spcAft>
              <a:buFont typeface="Arial" panose="020B0604020202020204" pitchFamily="34" charset="0"/>
              <a:buChar char="•"/>
            </a:pPr>
            <a:r>
              <a:rPr lang="fr-CA" sz="1600" dirty="0"/>
              <a:t>Un autre exemple - Nous avons eu un Allié avec un handicap visuel pour qui le jumelage fut un succès. Il était capable de naviguer dans la ville et d'accéder aux ressources de manière indépendante</a:t>
            </a:r>
          </a:p>
          <a:p>
            <a:pPr marL="342900" indent="-342900">
              <a:spcAft>
                <a:spcPts val="1200"/>
              </a:spcAft>
              <a:buFont typeface="Arial" panose="020B0604020202020204" pitchFamily="34" charset="0"/>
              <a:buChar char="•"/>
            </a:pPr>
            <a:r>
              <a:rPr lang="fr-CA" sz="2000" dirty="0"/>
              <a:t>Votre Ami ne sera pas tenu de vous fournir un soutien continu pour que le jumelage réussisse</a:t>
            </a:r>
            <a:endParaRPr lang="en-CA" sz="20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5830442" cy="584775"/>
          </a:xfrm>
          <a:prstGeom prst="rect">
            <a:avLst/>
          </a:prstGeom>
        </p:spPr>
        <p:txBody>
          <a:bodyPr wrap="none">
            <a:spAutoFit/>
          </a:bodyPr>
          <a:lstStyle/>
          <a:p>
            <a:r>
              <a:rPr lang="en-CA" sz="3200" dirty="0"/>
              <a:t>SI J’AI MOI-MÊME UN HANDICAP?</a:t>
            </a:r>
          </a:p>
        </p:txBody>
      </p:sp>
    </p:spTree>
    <p:extLst>
      <p:ext uri="{BB962C8B-B14F-4D97-AF65-F5344CB8AC3E}">
        <p14:creationId xmlns:p14="http://schemas.microsoft.com/office/powerpoint/2010/main" val="3647096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3600986"/>
          </a:xfrm>
          <a:prstGeom prst="rect">
            <a:avLst/>
          </a:prstGeom>
        </p:spPr>
        <p:txBody>
          <a:bodyPr wrap="square">
            <a:spAutoFit/>
          </a:bodyPr>
          <a:lstStyle/>
          <a:p>
            <a:pPr marL="342900" indent="-342900">
              <a:spcAft>
                <a:spcPts val="1200"/>
              </a:spcAft>
              <a:buFont typeface="Arial" panose="020B0604020202020204" pitchFamily="34" charset="0"/>
              <a:buChar char="•"/>
            </a:pPr>
            <a:r>
              <a:rPr lang="fr-CA" sz="2000" dirty="0"/>
              <a:t>Une fois que vous êtes jumelés, vous et votre Ami travaillez ensemble</a:t>
            </a:r>
          </a:p>
          <a:p>
            <a:pPr marL="800100" lvl="1" indent="-342900">
              <a:spcAft>
                <a:spcPts val="1200"/>
              </a:spcAft>
              <a:buFont typeface="Arial" panose="020B0604020202020204" pitchFamily="34" charset="0"/>
              <a:buChar char="•"/>
            </a:pPr>
            <a:r>
              <a:rPr lang="fr-CA" sz="1600" dirty="0"/>
              <a:t>Nous nous attendons à ce que vous gériez votre jumelage ensemble</a:t>
            </a:r>
          </a:p>
          <a:p>
            <a:pPr marL="342900" indent="-342900">
              <a:spcAft>
                <a:spcPts val="1200"/>
              </a:spcAft>
              <a:buFont typeface="Arial" panose="020B0604020202020204" pitchFamily="34" charset="0"/>
              <a:buChar char="•"/>
            </a:pPr>
            <a:r>
              <a:rPr lang="fr-CA" sz="2000" dirty="0"/>
              <a:t>Toutefois, cela ne veut pas dire que vous êtes complètement seul</a:t>
            </a:r>
          </a:p>
          <a:p>
            <a:pPr marL="342900" indent="-342900">
              <a:spcAft>
                <a:spcPts val="1200"/>
              </a:spcAft>
              <a:buFont typeface="Arial" panose="020B0604020202020204" pitchFamily="34" charset="0"/>
              <a:buChar char="•"/>
            </a:pPr>
            <a:r>
              <a:rPr lang="fr-CA" sz="2000" dirty="0"/>
              <a:t>Vous avez accès à un travailleur social qui peut vous aider lorsque vous (ou l'Ami) en avez besoin</a:t>
            </a:r>
          </a:p>
          <a:p>
            <a:pPr marL="342900" indent="-342900">
              <a:spcAft>
                <a:spcPts val="1200"/>
              </a:spcAft>
              <a:buFont typeface="Arial" panose="020B0604020202020204" pitchFamily="34" charset="0"/>
              <a:buChar char="•"/>
            </a:pPr>
            <a:r>
              <a:rPr lang="fr-CA" sz="2000" dirty="0"/>
              <a:t>Les travailleurs sociaux peuvent vous offrir du soutien. Ils ont aidé les jumelages à:</a:t>
            </a:r>
          </a:p>
          <a:p>
            <a:pPr marL="800100" lvl="1" indent="-342900">
              <a:spcAft>
                <a:spcPts val="1200"/>
              </a:spcAft>
              <a:buFont typeface="Arial" panose="020B0604020202020204" pitchFamily="34" charset="0"/>
              <a:buChar char="•"/>
            </a:pPr>
            <a:r>
              <a:rPr lang="fr-CA" sz="1600" dirty="0"/>
              <a:t>Trouver des ressources</a:t>
            </a:r>
          </a:p>
          <a:p>
            <a:pPr marL="800100" lvl="1" indent="-342900">
              <a:spcAft>
                <a:spcPts val="1200"/>
              </a:spcAft>
              <a:buFont typeface="Arial" panose="020B0604020202020204" pitchFamily="34" charset="0"/>
              <a:buChar char="•"/>
            </a:pPr>
            <a:r>
              <a:rPr lang="fr-CA" sz="1600" dirty="0"/>
              <a:t>Résoudre les conflits</a:t>
            </a: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8340040" cy="584775"/>
          </a:xfrm>
          <a:prstGeom prst="rect">
            <a:avLst/>
          </a:prstGeom>
        </p:spPr>
        <p:txBody>
          <a:bodyPr wrap="none">
            <a:spAutoFit/>
          </a:bodyPr>
          <a:lstStyle/>
          <a:p>
            <a:r>
              <a:rPr lang="en-CA" sz="3200" dirty="0"/>
              <a:t>À QUOI POUVEZ-VOUS VOUS ATTENDRE D'ABLE2</a:t>
            </a:r>
          </a:p>
        </p:txBody>
      </p:sp>
    </p:spTree>
    <p:extLst>
      <p:ext uri="{BB962C8B-B14F-4D97-AF65-F5344CB8AC3E}">
        <p14:creationId xmlns:p14="http://schemas.microsoft.com/office/powerpoint/2010/main" val="3035190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3908762"/>
          </a:xfrm>
          <a:prstGeom prst="rect">
            <a:avLst/>
          </a:prstGeom>
        </p:spPr>
        <p:txBody>
          <a:bodyPr wrap="square">
            <a:spAutoFit/>
          </a:bodyPr>
          <a:lstStyle/>
          <a:p>
            <a:pPr marL="342900" indent="-342900">
              <a:spcAft>
                <a:spcPts val="1200"/>
              </a:spcAft>
              <a:buFont typeface="Arial" panose="020B0604020202020204" pitchFamily="34" charset="0"/>
              <a:buChar char="•"/>
            </a:pPr>
            <a:r>
              <a:rPr lang="fr-CA" sz="2000" dirty="0"/>
              <a:t>Nous savons que notre processus est minutieux et qu’il prend un peu plus de temps que celui mis en place par d’autres organisations - notre objectif principal est offrir les meilleures chances de réussite en:</a:t>
            </a:r>
          </a:p>
          <a:p>
            <a:pPr marL="800100" lvl="1" indent="-342900">
              <a:spcAft>
                <a:spcPts val="1200"/>
              </a:spcAft>
              <a:buFont typeface="Arial" panose="020B0604020202020204" pitchFamily="34" charset="0"/>
              <a:buChar char="•"/>
            </a:pPr>
            <a:r>
              <a:rPr lang="fr-CA" sz="1600" dirty="0"/>
              <a:t>Vous trouvant un Ami qui vous convient</a:t>
            </a:r>
          </a:p>
          <a:p>
            <a:pPr marL="800100" lvl="1" indent="-342900">
              <a:spcAft>
                <a:spcPts val="1200"/>
              </a:spcAft>
              <a:buFont typeface="Arial" panose="020B0604020202020204" pitchFamily="34" charset="0"/>
              <a:buChar char="•"/>
            </a:pPr>
            <a:r>
              <a:rPr lang="fr-CA" sz="1600" dirty="0"/>
              <a:t>Vous préparant à ce que signifie être un Allié</a:t>
            </a:r>
          </a:p>
          <a:p>
            <a:pPr marL="342900" indent="-342900">
              <a:spcAft>
                <a:spcPts val="1200"/>
              </a:spcAft>
              <a:buFont typeface="Arial" panose="020B0604020202020204" pitchFamily="34" charset="0"/>
              <a:buChar char="•"/>
            </a:pPr>
            <a:r>
              <a:rPr lang="fr-CA" sz="2000" dirty="0"/>
              <a:t>Si tout se passe bien, vous pourriez être jumelé dans un mois et demi</a:t>
            </a:r>
          </a:p>
          <a:p>
            <a:pPr marL="800100" lvl="1" indent="-342900">
              <a:spcAft>
                <a:spcPts val="1200"/>
              </a:spcAft>
              <a:buFont typeface="Arial" panose="020B0604020202020204" pitchFamily="34" charset="0"/>
              <a:buChar char="•"/>
            </a:pPr>
            <a:r>
              <a:rPr lang="fr-CA" sz="1600" dirty="0"/>
              <a:t>COVID-19 est malheureusement un facteur qui peut causer de plus longs délais</a:t>
            </a:r>
          </a:p>
          <a:p>
            <a:pPr marL="342900" indent="-342900">
              <a:spcAft>
                <a:spcPts val="1200"/>
              </a:spcAft>
              <a:buFont typeface="Arial" panose="020B0604020202020204" pitchFamily="34" charset="0"/>
              <a:buChar char="•"/>
            </a:pPr>
            <a:r>
              <a:rPr lang="fr-CA" sz="2000" dirty="0"/>
              <a:t>La rapidité du processus dépend aussi de vous - plus vite vous prenez et terminez vos rendez-vous, plus vite vous allez terminer le processus </a:t>
            </a:r>
            <a:endParaRPr lang="en-CA" sz="20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1152880" cy="584775"/>
          </a:xfrm>
          <a:prstGeom prst="rect">
            <a:avLst/>
          </a:prstGeom>
        </p:spPr>
        <p:txBody>
          <a:bodyPr wrap="none">
            <a:spAutoFit/>
          </a:bodyPr>
          <a:lstStyle/>
          <a:p>
            <a:r>
              <a:rPr lang="en-CA" sz="3200" dirty="0"/>
              <a:t>DÉLAI</a:t>
            </a:r>
          </a:p>
        </p:txBody>
      </p:sp>
    </p:spTree>
    <p:extLst>
      <p:ext uri="{BB962C8B-B14F-4D97-AF65-F5344CB8AC3E}">
        <p14:creationId xmlns:p14="http://schemas.microsoft.com/office/powerpoint/2010/main" val="2228518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462760"/>
          </a:xfrm>
          <a:prstGeom prst="rect">
            <a:avLst/>
          </a:prstGeom>
        </p:spPr>
        <p:txBody>
          <a:bodyPr wrap="square">
            <a:spAutoFit/>
          </a:bodyPr>
          <a:lstStyle/>
          <a:p>
            <a:pPr marL="342900" indent="-342900">
              <a:spcAft>
                <a:spcPts val="1200"/>
              </a:spcAft>
              <a:buFont typeface="Arial" panose="020B0604020202020204" pitchFamily="34" charset="0"/>
              <a:buChar char="•"/>
            </a:pPr>
            <a:r>
              <a:rPr lang="fr-CA" sz="2000" dirty="0"/>
              <a:t>Remplir un formulaire d'application</a:t>
            </a:r>
          </a:p>
          <a:p>
            <a:pPr marL="800100" lvl="1" indent="-342900">
              <a:spcAft>
                <a:spcPts val="1200"/>
              </a:spcAft>
              <a:buFont typeface="Arial" panose="020B0604020202020204" pitchFamily="34" charset="0"/>
              <a:buChar char="•"/>
            </a:pPr>
            <a:r>
              <a:rPr lang="fr-CA" sz="1600" dirty="0"/>
              <a:t>Nous vous enverrons par courriel tous les documents dont vous aurez besoin pour commencer</a:t>
            </a:r>
          </a:p>
          <a:p>
            <a:pPr marL="342900" indent="-342900">
              <a:spcAft>
                <a:spcPts val="1200"/>
              </a:spcAft>
              <a:buFont typeface="Arial" panose="020B0604020202020204" pitchFamily="34" charset="0"/>
              <a:buChar char="•"/>
            </a:pPr>
            <a:r>
              <a:rPr lang="fr-CA" sz="2000" dirty="0"/>
              <a:t>Nous fournir trois références</a:t>
            </a:r>
          </a:p>
          <a:p>
            <a:pPr marL="800100" lvl="1" indent="-342900">
              <a:spcAft>
                <a:spcPts val="1200"/>
              </a:spcAft>
              <a:buFont typeface="Arial" panose="020B0604020202020204" pitchFamily="34" charset="0"/>
              <a:buChar char="•"/>
            </a:pPr>
            <a:r>
              <a:rPr lang="fr-CA" sz="1600" dirty="0"/>
              <a:t>Votre référence doit vous connaître depuis au moins deux ans - il n'y a pas d'exception</a:t>
            </a:r>
          </a:p>
          <a:p>
            <a:pPr marL="800100" lvl="1" indent="-342900">
              <a:spcAft>
                <a:spcPts val="1200"/>
              </a:spcAft>
              <a:buFont typeface="Arial" panose="020B0604020202020204" pitchFamily="34" charset="0"/>
              <a:buChar char="•"/>
            </a:pPr>
            <a:r>
              <a:rPr lang="fr-CA" sz="1600" dirty="0"/>
              <a:t>Votre référence ne peut pas être un membre de la famille ou un partenaire romantique ou intime</a:t>
            </a:r>
          </a:p>
          <a:p>
            <a:pPr marL="800100" lvl="1" indent="-342900">
              <a:spcAft>
                <a:spcPts val="1200"/>
              </a:spcAft>
              <a:buFont typeface="Arial" panose="020B0604020202020204" pitchFamily="34" charset="0"/>
              <a:buChar char="•"/>
            </a:pPr>
            <a:r>
              <a:rPr lang="fr-CA" sz="1600" dirty="0"/>
              <a:t>Votre référence doit vous connaître sur un plan personnel</a:t>
            </a:r>
          </a:p>
          <a:p>
            <a:pPr marL="800100" lvl="1" indent="-342900">
              <a:spcAft>
                <a:spcPts val="1200"/>
              </a:spcAft>
              <a:buFont typeface="Arial" panose="020B0604020202020204" pitchFamily="34" charset="0"/>
              <a:buChar char="•"/>
            </a:pPr>
            <a:r>
              <a:rPr lang="fr-CA" sz="1600" dirty="0"/>
              <a:t>Votre référence ne doit pas nécessairement vivre à Ottawa ou au Canada</a:t>
            </a:r>
          </a:p>
          <a:p>
            <a:pPr marL="800100" lvl="1" indent="-342900">
              <a:spcAft>
                <a:spcPts val="1200"/>
              </a:spcAft>
              <a:buFont typeface="Arial" panose="020B0604020202020204" pitchFamily="34" charset="0"/>
              <a:buChar char="•"/>
            </a:pPr>
            <a:r>
              <a:rPr lang="fr-CA" sz="1600" dirty="0"/>
              <a:t>Votre référence doit être en mesure de communiquer en anglais ou en français (parlé ou écrit)</a:t>
            </a:r>
            <a:endParaRPr lang="en-CA" sz="16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10273710" cy="584775"/>
          </a:xfrm>
          <a:prstGeom prst="rect">
            <a:avLst/>
          </a:prstGeom>
        </p:spPr>
        <p:txBody>
          <a:bodyPr wrap="none">
            <a:spAutoFit/>
          </a:bodyPr>
          <a:lstStyle/>
          <a:p>
            <a:r>
              <a:rPr lang="fr-CA" sz="3200" dirty="0"/>
              <a:t>JE SUIS INTÉRESSÉ(E), QU'EST-CE QUE JE FAIS MAINTENANT?</a:t>
            </a:r>
            <a:endParaRPr lang="en-CA" sz="3200" dirty="0"/>
          </a:p>
        </p:txBody>
      </p:sp>
    </p:spTree>
    <p:extLst>
      <p:ext uri="{BB962C8B-B14F-4D97-AF65-F5344CB8AC3E}">
        <p14:creationId xmlns:p14="http://schemas.microsoft.com/office/powerpoint/2010/main" val="539507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347344"/>
          </a:xfrm>
          <a:prstGeom prst="rect">
            <a:avLst/>
          </a:prstGeom>
        </p:spPr>
        <p:txBody>
          <a:bodyPr wrap="square">
            <a:spAutoFit/>
          </a:bodyPr>
          <a:lstStyle/>
          <a:p>
            <a:pPr marL="285750" indent="-285750">
              <a:lnSpc>
                <a:spcPct val="90000"/>
              </a:lnSpc>
              <a:spcAft>
                <a:spcPts val="1200"/>
              </a:spcAft>
              <a:buFont typeface="Arial" panose="020B0604020202020204" pitchFamily="34" charset="0"/>
              <a:buChar char="•"/>
            </a:pPr>
            <a:r>
              <a:rPr lang="fr-CA" sz="2000" dirty="0"/>
              <a:t>Inscrivez-vous à une séance de formation</a:t>
            </a:r>
          </a:p>
          <a:p>
            <a:pPr marL="742950" lvl="1" indent="-285750">
              <a:lnSpc>
                <a:spcPct val="90000"/>
              </a:lnSpc>
              <a:spcAft>
                <a:spcPts val="1200"/>
              </a:spcAft>
              <a:buFont typeface="Arial" panose="020B0604020202020204" pitchFamily="34" charset="0"/>
              <a:buChar char="•"/>
            </a:pPr>
            <a:r>
              <a:rPr lang="fr-CA" sz="1600" dirty="0"/>
              <a:t>Il s'agit d'un atelier obligatoire qui vise à donner des informations plus détaillées sur le programme de jumelage</a:t>
            </a:r>
          </a:p>
          <a:p>
            <a:pPr marL="742950" lvl="1" indent="-285750">
              <a:lnSpc>
                <a:spcPct val="90000"/>
              </a:lnSpc>
              <a:spcAft>
                <a:spcPts val="1200"/>
              </a:spcAft>
              <a:buFont typeface="Arial" panose="020B0604020202020204" pitchFamily="34" charset="0"/>
              <a:buChar char="•"/>
            </a:pPr>
            <a:r>
              <a:rPr lang="fr-CA" sz="1600" dirty="0"/>
              <a:t>Cet atelier vous aidera à vous sentir mieux préparé à devenir un Allié bénévole.</a:t>
            </a:r>
          </a:p>
          <a:p>
            <a:pPr marL="742950" lvl="1" indent="-285750">
              <a:lnSpc>
                <a:spcPct val="90000"/>
              </a:lnSpc>
              <a:spcAft>
                <a:spcPts val="1200"/>
              </a:spcAft>
              <a:buFont typeface="Arial" panose="020B0604020202020204" pitchFamily="34" charset="0"/>
              <a:buChar char="•"/>
            </a:pPr>
            <a:r>
              <a:rPr lang="fr-CA" sz="1600" dirty="0"/>
              <a:t>ABLE2 vous contactera pour réserver votre session</a:t>
            </a:r>
          </a:p>
          <a:p>
            <a:pPr marL="285750" indent="-285750">
              <a:lnSpc>
                <a:spcPct val="90000"/>
              </a:lnSpc>
              <a:spcAft>
                <a:spcPts val="1200"/>
              </a:spcAft>
              <a:buFont typeface="Arial" panose="020B0604020202020204" pitchFamily="34" charset="0"/>
              <a:buChar char="•"/>
            </a:pPr>
            <a:r>
              <a:rPr lang="fr-CA" sz="2000" dirty="0"/>
              <a:t>Prenez un rendez-vous pour une conversation d'apprentissage</a:t>
            </a:r>
          </a:p>
          <a:p>
            <a:pPr marL="742950" lvl="1" indent="-285750">
              <a:lnSpc>
                <a:spcPct val="90000"/>
              </a:lnSpc>
              <a:spcAft>
                <a:spcPts val="1200"/>
              </a:spcAft>
              <a:buFont typeface="Arial" panose="020B0604020202020204" pitchFamily="34" charset="0"/>
              <a:buChar char="•"/>
            </a:pPr>
            <a:r>
              <a:rPr lang="fr-CA" sz="1600" dirty="0"/>
              <a:t>Vous devez le faire après avoir terminé la séance de formation</a:t>
            </a:r>
          </a:p>
          <a:p>
            <a:pPr marL="742950" lvl="1" indent="-285750">
              <a:lnSpc>
                <a:spcPct val="90000"/>
              </a:lnSpc>
              <a:spcAft>
                <a:spcPts val="1200"/>
              </a:spcAft>
              <a:buFont typeface="Arial" panose="020B0604020202020204" pitchFamily="34" charset="0"/>
              <a:buChar char="•"/>
            </a:pPr>
            <a:r>
              <a:rPr lang="fr-CA" sz="1600" dirty="0"/>
              <a:t>Il s'agit d'une évaluation, mais surtout, d'une opportunité d'apprendre à vous connaître afin de vous jumeler avec une personne qui vous conviendra</a:t>
            </a:r>
          </a:p>
          <a:p>
            <a:pPr marL="285750" indent="-285750">
              <a:lnSpc>
                <a:spcPct val="90000"/>
              </a:lnSpc>
              <a:spcAft>
                <a:spcPts val="1200"/>
              </a:spcAft>
              <a:buFont typeface="Arial" panose="020B0604020202020204" pitchFamily="34" charset="0"/>
              <a:buChar char="•"/>
            </a:pPr>
            <a:r>
              <a:rPr lang="fr-CA" sz="2000" dirty="0"/>
              <a:t>Nous vous enverrons par courriel tous les documents dont vous avez besoin pour commencer</a:t>
            </a:r>
            <a:endParaRPr lang="en-CA" sz="20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10273710" cy="584775"/>
          </a:xfrm>
          <a:prstGeom prst="rect">
            <a:avLst/>
          </a:prstGeom>
        </p:spPr>
        <p:txBody>
          <a:bodyPr wrap="none">
            <a:spAutoFit/>
          </a:bodyPr>
          <a:lstStyle/>
          <a:p>
            <a:r>
              <a:rPr lang="fr-CA" sz="3200" dirty="0"/>
              <a:t>JE SUIS INTÉRESSÉ(E), QU'EST-CE QUE JE FAIS MAINTENANT?</a:t>
            </a:r>
            <a:endParaRPr lang="en-CA" sz="3200" dirty="0"/>
          </a:p>
        </p:txBody>
      </p:sp>
    </p:spTree>
    <p:extLst>
      <p:ext uri="{BB962C8B-B14F-4D97-AF65-F5344CB8AC3E}">
        <p14:creationId xmlns:p14="http://schemas.microsoft.com/office/powerpoint/2010/main" val="1716847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401205"/>
          </a:xfrm>
          <a:prstGeom prst="rect">
            <a:avLst/>
          </a:prstGeom>
        </p:spPr>
        <p:txBody>
          <a:bodyPr wrap="square">
            <a:spAutoFit/>
          </a:bodyPr>
          <a:lstStyle/>
          <a:p>
            <a:pPr marL="285750" indent="-285750">
              <a:lnSpc>
                <a:spcPct val="90000"/>
              </a:lnSpc>
              <a:spcAft>
                <a:spcPts val="1200"/>
              </a:spcAft>
              <a:buFont typeface="Arial" panose="020B0604020202020204" pitchFamily="34" charset="0"/>
              <a:buChar char="•"/>
            </a:pPr>
            <a:r>
              <a:rPr lang="fr-CA" sz="2000" dirty="0"/>
              <a:t>Remplir une demande de vérification du secteur vulnérable (VSV)</a:t>
            </a:r>
          </a:p>
          <a:p>
            <a:pPr marL="742950" lvl="1" indent="-285750">
              <a:lnSpc>
                <a:spcPct val="90000"/>
              </a:lnSpc>
              <a:spcAft>
                <a:spcPts val="1200"/>
              </a:spcAft>
              <a:buFont typeface="Arial" panose="020B0604020202020204" pitchFamily="34" charset="0"/>
              <a:buChar char="•"/>
            </a:pPr>
            <a:r>
              <a:rPr lang="fr-CA" sz="1600" dirty="0"/>
              <a:t>Pour ABLE2, votre VSV ne doit pas être plus ancienne que deux mois à compter de la date d'achèvement par le Service de police d'Ottawa et de la date de soumission</a:t>
            </a:r>
          </a:p>
          <a:p>
            <a:pPr marL="742950" lvl="1" indent="-285750">
              <a:lnSpc>
                <a:spcPct val="90000"/>
              </a:lnSpc>
              <a:spcAft>
                <a:spcPts val="1200"/>
              </a:spcAft>
              <a:buFont typeface="Arial" panose="020B0604020202020204" pitchFamily="34" charset="0"/>
              <a:buChar char="•"/>
            </a:pPr>
            <a:r>
              <a:rPr lang="fr-CA" sz="1600" dirty="0"/>
              <a:t>Vous devrez renouveler votre VSV tous les trois ans</a:t>
            </a:r>
          </a:p>
          <a:p>
            <a:pPr marL="285750" indent="-285750">
              <a:lnSpc>
                <a:spcPct val="90000"/>
              </a:lnSpc>
              <a:spcAft>
                <a:spcPts val="1200"/>
              </a:spcAft>
              <a:buFont typeface="Arial" panose="020B0604020202020204" pitchFamily="34" charset="0"/>
              <a:buChar char="•"/>
            </a:pPr>
            <a:r>
              <a:rPr lang="fr-CA" sz="2000" dirty="0"/>
              <a:t>En ligne : </a:t>
            </a:r>
            <a:r>
              <a:rPr lang="fr-CA" sz="2000" dirty="0">
                <a:hlinkClick r:id="rId2">
                  <a:extLst>
                    <a:ext uri="{A12FA001-AC4F-418D-AE19-62706E023703}">
                      <ahyp:hlinkClr xmlns:ahyp="http://schemas.microsoft.com/office/drawing/2018/hyperlinkcolor" val="tx"/>
                    </a:ext>
                  </a:extLst>
                </a:hlinkClick>
              </a:rPr>
              <a:t>https://www.ottawapolice.ca/en/about-us/level-3---vulnerable-sector-check.aspx</a:t>
            </a:r>
            <a:endParaRPr lang="fr-CA" sz="2000" dirty="0"/>
          </a:p>
          <a:p>
            <a:pPr marL="742950" lvl="1" indent="-285750">
              <a:lnSpc>
                <a:spcPct val="90000"/>
              </a:lnSpc>
              <a:spcAft>
                <a:spcPts val="1200"/>
              </a:spcAft>
              <a:buFont typeface="Arial" panose="020B0604020202020204" pitchFamily="34" charset="0"/>
              <a:buChar char="•"/>
            </a:pPr>
            <a:r>
              <a:rPr lang="fr-CA" sz="1600" dirty="0"/>
              <a:t>C'est le moyen le plus rapide et le plus simple de demander une VSV</a:t>
            </a:r>
          </a:p>
          <a:p>
            <a:pPr marL="285750" indent="-285750">
              <a:lnSpc>
                <a:spcPct val="90000"/>
              </a:lnSpc>
              <a:spcAft>
                <a:spcPts val="1200"/>
              </a:spcAft>
              <a:buFont typeface="Arial" panose="020B0604020202020204" pitchFamily="34" charset="0"/>
              <a:buChar char="•"/>
            </a:pPr>
            <a:r>
              <a:rPr lang="fr-CA" sz="2000" dirty="0"/>
              <a:t>En personne : 2670 promenade </a:t>
            </a:r>
            <a:r>
              <a:rPr lang="fr-CA" sz="2000" dirty="0" err="1"/>
              <a:t>Queensview</a:t>
            </a:r>
            <a:r>
              <a:rPr lang="fr-CA" sz="2000" dirty="0"/>
              <a:t> Ottawa</a:t>
            </a:r>
          </a:p>
          <a:p>
            <a:pPr marL="742950" lvl="1" indent="-285750">
              <a:lnSpc>
                <a:spcPct val="90000"/>
              </a:lnSpc>
              <a:spcAft>
                <a:spcPts val="1200"/>
              </a:spcAft>
              <a:buFont typeface="Arial" panose="020B0604020202020204" pitchFamily="34" charset="0"/>
              <a:buChar char="•"/>
            </a:pPr>
            <a:r>
              <a:rPr lang="fr-CA" sz="1600" dirty="0"/>
              <a:t>Allez-y le plus tôt possible pour éviter les longues files d'attente</a:t>
            </a:r>
          </a:p>
          <a:p>
            <a:pPr marL="285750" indent="-285750">
              <a:lnSpc>
                <a:spcPct val="90000"/>
              </a:lnSpc>
              <a:spcAft>
                <a:spcPts val="1200"/>
              </a:spcAft>
              <a:buFont typeface="Arial" panose="020B0604020202020204" pitchFamily="34" charset="0"/>
              <a:buChar char="•"/>
            </a:pPr>
            <a:r>
              <a:rPr lang="fr-CA" sz="2000" dirty="0"/>
              <a:t>Veuillez lire les conditions requises pour une VSV par le Service de police d'Ottawa : </a:t>
            </a:r>
            <a:r>
              <a:rPr lang="fr-CA" sz="2000" dirty="0">
                <a:hlinkClick r:id="rId3">
                  <a:extLst>
                    <a:ext uri="{A12FA001-AC4F-418D-AE19-62706E023703}">
                      <ahyp:hlinkClr xmlns:ahyp="http://schemas.microsoft.com/office/drawing/2018/hyperlinkcolor" val="tx"/>
                    </a:ext>
                  </a:extLst>
                </a:hlinkClick>
              </a:rPr>
              <a:t>https://www.ottawapolice.ca/en/about-us/FAQs.aspx</a:t>
            </a:r>
            <a:endParaRPr lang="fr-CA" sz="20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10273710" cy="584775"/>
          </a:xfrm>
          <a:prstGeom prst="rect">
            <a:avLst/>
          </a:prstGeom>
        </p:spPr>
        <p:txBody>
          <a:bodyPr wrap="none">
            <a:spAutoFit/>
          </a:bodyPr>
          <a:lstStyle/>
          <a:p>
            <a:r>
              <a:rPr lang="fr-CA" sz="3200" dirty="0"/>
              <a:t>JE SUIS INTÉRESSÉ(E), QU'EST-CE QUE JE FAIS MAINTENANT?</a:t>
            </a:r>
            <a:endParaRPr lang="en-CA" sz="3200" dirty="0"/>
          </a:p>
        </p:txBody>
      </p:sp>
    </p:spTree>
    <p:extLst>
      <p:ext uri="{BB962C8B-B14F-4D97-AF65-F5344CB8AC3E}">
        <p14:creationId xmlns:p14="http://schemas.microsoft.com/office/powerpoint/2010/main" val="1437562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758226"/>
          </a:xfrm>
          <a:prstGeom prst="rect">
            <a:avLst/>
          </a:prstGeom>
        </p:spPr>
        <p:txBody>
          <a:bodyPr wrap="square">
            <a:spAutoFit/>
          </a:bodyPr>
          <a:lstStyle/>
          <a:p>
            <a:pPr marL="342900" indent="-342900">
              <a:lnSpc>
                <a:spcPct val="90000"/>
              </a:lnSpc>
              <a:spcAft>
                <a:spcPts val="1200"/>
              </a:spcAft>
              <a:buFont typeface="Arial" panose="020B0604020202020204" pitchFamily="34" charset="0"/>
              <a:buChar char="•"/>
            </a:pPr>
            <a:r>
              <a:rPr lang="fr-CA" dirty="0"/>
              <a:t>J'ai beaucoup d'expérience avec des personnes ayant un handicap. Dois-je assister à une séance de formation ?</a:t>
            </a:r>
          </a:p>
          <a:p>
            <a:pPr marL="800100" lvl="1" indent="-342900">
              <a:lnSpc>
                <a:spcPct val="90000"/>
              </a:lnSpc>
              <a:spcAft>
                <a:spcPts val="1200"/>
              </a:spcAft>
              <a:buFont typeface="Arial" panose="020B0604020202020204" pitchFamily="34" charset="0"/>
              <a:buChar char="•"/>
            </a:pPr>
            <a:r>
              <a:rPr lang="fr-CA" sz="1600" dirty="0"/>
              <a:t>Oui, c'est lors de cette formation que nous vous fournissons des informations plus détaillées sur votre rôle, ainsi que sur nos attentes envers les Alliés.</a:t>
            </a:r>
          </a:p>
          <a:p>
            <a:pPr marL="342900" indent="-342900">
              <a:lnSpc>
                <a:spcPct val="90000"/>
              </a:lnSpc>
              <a:spcAft>
                <a:spcPts val="1200"/>
              </a:spcAft>
              <a:buFont typeface="Arial" panose="020B0604020202020204" pitchFamily="34" charset="0"/>
              <a:buChar char="•"/>
            </a:pPr>
            <a:r>
              <a:rPr lang="fr-CA" dirty="0"/>
              <a:t>Je n'ai aucune expérience avec des personnes ayant un handicap. Cela va-t-il poser un problème ?</a:t>
            </a:r>
          </a:p>
          <a:p>
            <a:pPr marL="800100" lvl="1" indent="-342900">
              <a:lnSpc>
                <a:spcPct val="90000"/>
              </a:lnSpc>
              <a:spcAft>
                <a:spcPts val="1200"/>
              </a:spcAft>
              <a:buFont typeface="Arial" panose="020B0604020202020204" pitchFamily="34" charset="0"/>
              <a:buChar char="•"/>
            </a:pPr>
            <a:r>
              <a:rPr lang="fr-CA" sz="1600" dirty="0"/>
              <a:t>Non, ABLE2 et votre Ami ne s'attendent pas à ce que vous soyez un expert. L’objectif de nos Amis est  de rencontrer un Allié bénévole qui les traite avec respect, dignité et gentillesse.</a:t>
            </a:r>
          </a:p>
          <a:p>
            <a:pPr marL="342900" indent="-342900">
              <a:lnSpc>
                <a:spcPct val="90000"/>
              </a:lnSpc>
              <a:spcAft>
                <a:spcPts val="1200"/>
              </a:spcAft>
              <a:buFont typeface="Arial" panose="020B0604020202020204" pitchFamily="34" charset="0"/>
              <a:buChar char="•"/>
            </a:pPr>
            <a:r>
              <a:rPr lang="fr-CA" dirty="0"/>
              <a:t>Je fais une demande d'admission à une école supérieure et je ne serai peut-être plus ici dans un an. Puis-je être jumelé pour moins d'un an ?</a:t>
            </a:r>
          </a:p>
          <a:p>
            <a:pPr marL="800100" lvl="1" indent="-342900">
              <a:lnSpc>
                <a:spcPct val="90000"/>
              </a:lnSpc>
              <a:spcAft>
                <a:spcPts val="1200"/>
              </a:spcAft>
              <a:buFont typeface="Arial" panose="020B0604020202020204" pitchFamily="34" charset="0"/>
              <a:buChar char="•"/>
            </a:pPr>
            <a:r>
              <a:rPr lang="fr-CA" sz="1600" dirty="0"/>
              <a:t>Non, nos Amis s'attendent à être jumelés pendant au moins un an avec leur Allié. La plupart de nos amis nous ont dit qu'ils ne sont pas à l’aise d’entamer un jumelage avec quelqu'un pendant moins d'un an.</a:t>
            </a:r>
            <a:endParaRPr lang="en-CA" sz="16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5038559" cy="584775"/>
          </a:xfrm>
          <a:prstGeom prst="rect">
            <a:avLst/>
          </a:prstGeom>
        </p:spPr>
        <p:txBody>
          <a:bodyPr wrap="none">
            <a:spAutoFit/>
          </a:bodyPr>
          <a:lstStyle/>
          <a:p>
            <a:r>
              <a:rPr lang="en-CA" sz="3200" dirty="0"/>
              <a:t>FOIRE AUX QUESTIONS (FAQ)</a:t>
            </a:r>
          </a:p>
        </p:txBody>
      </p:sp>
    </p:spTree>
    <p:extLst>
      <p:ext uri="{BB962C8B-B14F-4D97-AF65-F5344CB8AC3E}">
        <p14:creationId xmlns:p14="http://schemas.microsoft.com/office/powerpoint/2010/main" val="1637501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1051943" y="3429000"/>
            <a:ext cx="8176591" cy="2246769"/>
          </a:xfrm>
          <a:prstGeom prst="rect">
            <a:avLst/>
          </a:prstGeom>
        </p:spPr>
        <p:txBody>
          <a:bodyPr wrap="square">
            <a:spAutoFit/>
          </a:bodyPr>
          <a:lstStyle/>
          <a:p>
            <a:r>
              <a:rPr lang="fr-CA" sz="2800" dirty="0"/>
              <a:t>Merci pour votre intérêt dans le programme de jumelage d’ABLE2.  La présentation qui suit vous donnera un aperçu de notre programme. Ces informations vous aideront à décider si vous voulez entamer le processus d'application avec nous. </a:t>
            </a:r>
            <a:endParaRPr lang="en-CA" sz="28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634735"/>
            <a:ext cx="2270173" cy="584775"/>
          </a:xfrm>
          <a:prstGeom prst="rect">
            <a:avLst/>
          </a:prstGeom>
        </p:spPr>
        <p:txBody>
          <a:bodyPr wrap="none">
            <a:spAutoFit/>
          </a:bodyPr>
          <a:lstStyle/>
          <a:p>
            <a:r>
              <a:rPr lang="en-CA" sz="3200" dirty="0"/>
              <a:t>BIENVENUE!</a:t>
            </a:r>
          </a:p>
        </p:txBody>
      </p:sp>
    </p:spTree>
    <p:extLst>
      <p:ext uri="{BB962C8B-B14F-4D97-AF65-F5344CB8AC3E}">
        <p14:creationId xmlns:p14="http://schemas.microsoft.com/office/powerpoint/2010/main" val="27384453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3662541"/>
          </a:xfrm>
          <a:prstGeom prst="rect">
            <a:avLst/>
          </a:prstGeom>
        </p:spPr>
        <p:txBody>
          <a:bodyPr wrap="square">
            <a:spAutoFit/>
          </a:bodyPr>
          <a:lstStyle/>
          <a:p>
            <a:pPr marL="342900" indent="-342900">
              <a:spcAft>
                <a:spcPts val="1200"/>
              </a:spcAft>
              <a:buFont typeface="Arial" panose="020B0604020202020204" pitchFamily="34" charset="0"/>
              <a:buChar char="•"/>
            </a:pPr>
            <a:r>
              <a:rPr lang="fr-CA" sz="2000" dirty="0"/>
              <a:t>Mes références vivent dans un autre pays. Est-ce que cela convient ?</a:t>
            </a:r>
          </a:p>
          <a:p>
            <a:pPr marL="800100" lvl="1" indent="-342900">
              <a:spcAft>
                <a:spcPts val="1200"/>
              </a:spcAft>
              <a:buFont typeface="Arial" panose="020B0604020202020204" pitchFamily="34" charset="0"/>
              <a:buChar char="•"/>
            </a:pPr>
            <a:r>
              <a:rPr lang="fr-CA" sz="1600" dirty="0"/>
              <a:t>Oui, nous pouvons appeler les références qui habitent en Amérique du Nord, et envoyer un formulaire de référence par courriel à celles qui habitent à l'extérieur de l'Amérique du Nord. </a:t>
            </a:r>
          </a:p>
          <a:p>
            <a:pPr marL="342900" indent="-342900">
              <a:spcAft>
                <a:spcPts val="1200"/>
              </a:spcAft>
              <a:buFont typeface="Arial" panose="020B0604020202020204" pitchFamily="34" charset="0"/>
              <a:buChar char="•"/>
            </a:pPr>
            <a:r>
              <a:rPr lang="fr-CA" sz="2000" dirty="0"/>
              <a:t>Ma référence est mon patron, mais il me connait très bien personnellement, est-ce un problème ?</a:t>
            </a:r>
          </a:p>
          <a:p>
            <a:pPr marL="800100" lvl="1" indent="-342900">
              <a:spcAft>
                <a:spcPts val="1200"/>
              </a:spcAft>
              <a:buFont typeface="Arial" panose="020B0604020202020204" pitchFamily="34" charset="0"/>
              <a:buChar char="•"/>
            </a:pPr>
            <a:r>
              <a:rPr lang="fr-CA" sz="1600" dirty="0"/>
              <a:t>Pas du tout ! Vos compétences de travail sont importantes, mais nous voulons vraiment savoir si vous avez les compétences interpersonnelles et l'intelligence émotionnelle nécessaires pour être un bon Allié. Donc, si votre patron vous connait personnellement, ça nous convient.</a:t>
            </a:r>
            <a:endParaRPr lang="en-CA" sz="16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859146" cy="584775"/>
          </a:xfrm>
          <a:prstGeom prst="rect">
            <a:avLst/>
          </a:prstGeom>
        </p:spPr>
        <p:txBody>
          <a:bodyPr wrap="none">
            <a:spAutoFit/>
          </a:bodyPr>
          <a:lstStyle/>
          <a:p>
            <a:r>
              <a:rPr lang="en-CA" sz="3200" dirty="0"/>
              <a:t>FAQ</a:t>
            </a:r>
          </a:p>
        </p:txBody>
      </p:sp>
    </p:spTree>
    <p:extLst>
      <p:ext uri="{BB962C8B-B14F-4D97-AF65-F5344CB8AC3E}">
        <p14:creationId xmlns:p14="http://schemas.microsoft.com/office/powerpoint/2010/main" val="204504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3816429"/>
          </a:xfrm>
          <a:prstGeom prst="rect">
            <a:avLst/>
          </a:prstGeom>
        </p:spPr>
        <p:txBody>
          <a:bodyPr wrap="square">
            <a:spAutoFit/>
          </a:bodyPr>
          <a:lstStyle/>
          <a:p>
            <a:pPr marL="342900" indent="-342900">
              <a:spcAft>
                <a:spcPts val="1200"/>
              </a:spcAft>
              <a:buFont typeface="Arial" panose="020B0604020202020204" pitchFamily="34" charset="0"/>
              <a:buChar char="•"/>
            </a:pPr>
            <a:r>
              <a:rPr lang="fr-CA" sz="2000" dirty="0"/>
              <a:t>J'ai fait quelques erreurs et j'ai maintenant un casier judiciaire. Est-ce que je devrais me donner la peine de postuler ?</a:t>
            </a:r>
          </a:p>
          <a:p>
            <a:pPr marL="800100" lvl="1" indent="-342900">
              <a:spcAft>
                <a:spcPts val="1200"/>
              </a:spcAft>
              <a:buFont typeface="Arial" panose="020B0604020202020204" pitchFamily="34" charset="0"/>
              <a:buChar char="•"/>
            </a:pPr>
            <a:r>
              <a:rPr lang="fr-CA" sz="1600" dirty="0"/>
              <a:t>Oui. Nous faisons tous des erreurs et ABLE2 veut avoir une conversation ouverte sur ce qui s'est passé afin de savoir si cela peut poser un problème dans votre rôle d'Allié.</a:t>
            </a:r>
          </a:p>
          <a:p>
            <a:pPr marL="800100" lvl="1" indent="-342900">
              <a:spcAft>
                <a:spcPts val="1200"/>
              </a:spcAft>
              <a:buFont typeface="Arial" panose="020B0604020202020204" pitchFamily="34" charset="0"/>
              <a:buChar char="•"/>
            </a:pPr>
            <a:r>
              <a:rPr lang="fr-CA" sz="1600" dirty="0"/>
              <a:t>Le seul cas où une vérification du secteur vulnérable vous empêchera automatiquement d'être un Allié est s'il y a une accusation/condamnation liée aux personnes vulnérables (mineurs, personnes handicapées, personnes âgées).</a:t>
            </a:r>
          </a:p>
          <a:p>
            <a:pPr marL="342900" indent="-342900">
              <a:spcAft>
                <a:spcPts val="1200"/>
              </a:spcAft>
              <a:buFont typeface="Arial" panose="020B0604020202020204" pitchFamily="34" charset="0"/>
              <a:buChar char="•"/>
            </a:pPr>
            <a:r>
              <a:rPr lang="fr-CA" sz="2000" dirty="0"/>
              <a:t>Dois-je être capable de parler parfaitement  en anglais ou en français ?</a:t>
            </a:r>
          </a:p>
          <a:p>
            <a:pPr marL="800100" lvl="1" indent="-342900">
              <a:spcAft>
                <a:spcPts val="1200"/>
              </a:spcAft>
              <a:buFont typeface="Arial" panose="020B0604020202020204" pitchFamily="34" charset="0"/>
              <a:buChar char="•"/>
            </a:pPr>
            <a:r>
              <a:rPr lang="fr-CA" sz="1600" dirty="0"/>
              <a:t>Non. Toutefois, vous devez être en mesure de communiquer en anglais ou en français suffisamment bien pour pouvoir converser avec les gens.</a:t>
            </a:r>
            <a:endParaRPr lang="en-CA" sz="16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859146" cy="584775"/>
          </a:xfrm>
          <a:prstGeom prst="rect">
            <a:avLst/>
          </a:prstGeom>
        </p:spPr>
        <p:txBody>
          <a:bodyPr wrap="none">
            <a:spAutoFit/>
          </a:bodyPr>
          <a:lstStyle/>
          <a:p>
            <a:r>
              <a:rPr lang="en-CA" sz="3200" dirty="0"/>
              <a:t>FAQ</a:t>
            </a:r>
          </a:p>
        </p:txBody>
      </p:sp>
    </p:spTree>
    <p:extLst>
      <p:ext uri="{BB962C8B-B14F-4D97-AF65-F5344CB8AC3E}">
        <p14:creationId xmlns:p14="http://schemas.microsoft.com/office/powerpoint/2010/main" val="2816222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3970318"/>
          </a:xfrm>
          <a:prstGeom prst="rect">
            <a:avLst/>
          </a:prstGeom>
        </p:spPr>
        <p:txBody>
          <a:bodyPr wrap="square">
            <a:spAutoFit/>
          </a:bodyPr>
          <a:lstStyle/>
          <a:p>
            <a:pPr marL="342900" indent="-342900">
              <a:spcAft>
                <a:spcPts val="1200"/>
              </a:spcAft>
              <a:buFont typeface="Arial" panose="020B0604020202020204" pitchFamily="34" charset="0"/>
              <a:buChar char="•"/>
            </a:pPr>
            <a:r>
              <a:rPr lang="fr-CA" sz="2000" dirty="0"/>
              <a:t>Le jumelage ne fonctionne pas. Dois-je tout de même continuer pendant 12 mois ?</a:t>
            </a:r>
          </a:p>
          <a:p>
            <a:pPr marL="800100" lvl="1" indent="-342900">
              <a:spcAft>
                <a:spcPts val="1200"/>
              </a:spcAft>
              <a:buFont typeface="Arial" panose="020B0604020202020204" pitchFamily="34" charset="0"/>
              <a:buChar char="•"/>
            </a:pPr>
            <a:r>
              <a:rPr lang="fr-CA" sz="1600" dirty="0"/>
              <a:t>Si votre jumelage ne fonctionne pas. Si vous et le travailleur social avez discuté de vos préoccupations. Si vous avez tenté de résoudre le problème et que malgré tout, le jumelage ne fonctionne toujours pas, alors celui-ci prendra fin. Cela ne vous empêchera peut-être pas d'être jumelé avec quelqu'un d'autre.</a:t>
            </a:r>
          </a:p>
          <a:p>
            <a:pPr marL="342900" indent="-342900">
              <a:spcAft>
                <a:spcPts val="1200"/>
              </a:spcAft>
              <a:buFont typeface="Arial" panose="020B0604020202020204" pitchFamily="34" charset="0"/>
              <a:buChar char="•"/>
            </a:pPr>
            <a:r>
              <a:rPr lang="fr-CA" sz="2000" dirty="0"/>
              <a:t>J'apprécie vraiment mon jumelage. Puis-je poursuivre ce jumelage une fois mes 12 mois terminés ?</a:t>
            </a:r>
          </a:p>
          <a:p>
            <a:pPr marL="800100" lvl="1" indent="-342900">
              <a:spcAft>
                <a:spcPts val="1200"/>
              </a:spcAft>
              <a:buFont typeface="Arial" panose="020B0604020202020204" pitchFamily="34" charset="0"/>
              <a:buChar char="•"/>
            </a:pPr>
            <a:r>
              <a:rPr lang="fr-CA" sz="1600" dirty="0"/>
              <a:t>C'est formidable ! Si vous et votre Ami êtes heureux ensemble, le jumelage peut se poursuivre indéfiniment. Nous avons des jumelages qui sont ensemble depuis plus de 20 ans.</a:t>
            </a:r>
            <a:endParaRPr lang="en-CA" sz="16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859146" cy="584775"/>
          </a:xfrm>
          <a:prstGeom prst="rect">
            <a:avLst/>
          </a:prstGeom>
        </p:spPr>
        <p:txBody>
          <a:bodyPr wrap="none">
            <a:spAutoFit/>
          </a:bodyPr>
          <a:lstStyle/>
          <a:p>
            <a:r>
              <a:rPr lang="en-CA" sz="3200" dirty="0"/>
              <a:t>FAQ</a:t>
            </a:r>
          </a:p>
        </p:txBody>
      </p:sp>
    </p:spTree>
    <p:extLst>
      <p:ext uri="{BB962C8B-B14F-4D97-AF65-F5344CB8AC3E}">
        <p14:creationId xmlns:p14="http://schemas.microsoft.com/office/powerpoint/2010/main" val="3098202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1877437"/>
          </a:xfrm>
          <a:prstGeom prst="rect">
            <a:avLst/>
          </a:prstGeom>
        </p:spPr>
        <p:txBody>
          <a:bodyPr wrap="square">
            <a:spAutoFit/>
          </a:bodyPr>
          <a:lstStyle/>
          <a:p>
            <a:r>
              <a:rPr lang="fr-CA" sz="2000" dirty="0"/>
              <a:t>Si vous avez d'autres questions ou préoccupations, n'hésitez pas à nous envoyer un courriel à :</a:t>
            </a:r>
            <a:endParaRPr lang="en-CA" sz="2000" dirty="0"/>
          </a:p>
          <a:p>
            <a:endParaRPr lang="en-CA" sz="2000" dirty="0"/>
          </a:p>
          <a:p>
            <a:r>
              <a:rPr lang="en-CA" sz="2000" dirty="0"/>
              <a:t>	</a:t>
            </a:r>
            <a:r>
              <a:rPr lang="en-CA" sz="3600" dirty="0">
                <a:hlinkClick r:id="rId2">
                  <a:extLst>
                    <a:ext uri="{A12FA001-AC4F-418D-AE19-62706E023703}">
                      <ahyp:hlinkClr xmlns:ahyp="http://schemas.microsoft.com/office/drawing/2018/hyperlinkcolor" val="tx"/>
                    </a:ext>
                  </a:extLst>
                </a:hlinkClick>
              </a:rPr>
              <a:t>volunteer@able2.org</a:t>
            </a:r>
            <a:endParaRPr lang="en-CA" sz="36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1279133" cy="584775"/>
          </a:xfrm>
          <a:prstGeom prst="rect">
            <a:avLst/>
          </a:prstGeom>
        </p:spPr>
        <p:txBody>
          <a:bodyPr wrap="none">
            <a:spAutoFit/>
          </a:bodyPr>
          <a:lstStyle/>
          <a:p>
            <a:r>
              <a:rPr lang="en-CA" sz="3200" dirty="0"/>
              <a:t>MERCI</a:t>
            </a:r>
          </a:p>
        </p:txBody>
      </p:sp>
    </p:spTree>
    <p:extLst>
      <p:ext uri="{BB962C8B-B14F-4D97-AF65-F5344CB8AC3E}">
        <p14:creationId xmlns:p14="http://schemas.microsoft.com/office/powerpoint/2010/main" val="1722006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1051943" y="3429000"/>
            <a:ext cx="8176591" cy="2554545"/>
          </a:xfrm>
          <a:prstGeom prst="rect">
            <a:avLst/>
          </a:prstGeom>
        </p:spPr>
        <p:txBody>
          <a:bodyPr wrap="square">
            <a:spAutoFit/>
          </a:bodyPr>
          <a:lstStyle/>
          <a:p>
            <a:pPr marL="285750" indent="-285750">
              <a:spcAft>
                <a:spcPts val="1200"/>
              </a:spcAft>
              <a:buFont typeface="Arial" panose="020B0604020202020204" pitchFamily="34" charset="0"/>
              <a:buChar char="•"/>
            </a:pPr>
            <a:r>
              <a:rPr lang="fr-CA" sz="2000" dirty="0"/>
              <a:t>Vous donner un aperçu du programme de jumelage</a:t>
            </a:r>
          </a:p>
          <a:p>
            <a:pPr marL="742950" lvl="1" indent="-285750">
              <a:spcAft>
                <a:spcPts val="1200"/>
              </a:spcAft>
              <a:buFont typeface="Arial" panose="020B0604020202020204" pitchFamily="34" charset="0"/>
              <a:buChar char="•"/>
            </a:pPr>
            <a:r>
              <a:rPr lang="fr-CA" sz="2000" dirty="0"/>
              <a:t>Qui, quoi, quand, où, pourquoi, comment</a:t>
            </a:r>
          </a:p>
          <a:p>
            <a:pPr marL="285750" indent="-285750">
              <a:spcAft>
                <a:spcPts val="1200"/>
              </a:spcAft>
              <a:buFont typeface="Arial" panose="020B0604020202020204" pitchFamily="34" charset="0"/>
              <a:buChar char="•"/>
            </a:pPr>
            <a:r>
              <a:rPr lang="fr-CA" sz="2000" dirty="0"/>
              <a:t>Vous présenter les exigences de base pour  devenir un Allié bénévole</a:t>
            </a:r>
          </a:p>
          <a:p>
            <a:pPr marL="285750" indent="-285750">
              <a:spcAft>
                <a:spcPts val="1200"/>
              </a:spcAft>
              <a:buFont typeface="Arial" panose="020B0604020202020204" pitchFamily="34" charset="0"/>
              <a:buChar char="•"/>
            </a:pPr>
            <a:r>
              <a:rPr lang="fr-CA" sz="2000" dirty="0"/>
              <a:t>Vous faire part des attentes de bases envers l’Allié bénévole</a:t>
            </a:r>
          </a:p>
          <a:p>
            <a:pPr marL="285750" indent="-285750">
              <a:spcAft>
                <a:spcPts val="1200"/>
              </a:spcAft>
              <a:buFont typeface="Arial" panose="020B0604020202020204" pitchFamily="34" charset="0"/>
              <a:buChar char="•"/>
            </a:pPr>
            <a:r>
              <a:rPr lang="fr-CA" sz="2000" dirty="0"/>
              <a:t>Vous informer sur les prochaines étapes à prendre si vous voulez devenir un Allié bénévole</a:t>
            </a: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634735"/>
            <a:ext cx="1953163" cy="584775"/>
          </a:xfrm>
          <a:prstGeom prst="rect">
            <a:avLst/>
          </a:prstGeom>
        </p:spPr>
        <p:txBody>
          <a:bodyPr wrap="none">
            <a:spAutoFit/>
          </a:bodyPr>
          <a:lstStyle/>
          <a:p>
            <a:r>
              <a:rPr lang="en-CA" sz="3200" dirty="0"/>
              <a:t>L’OBJECTIF</a:t>
            </a:r>
          </a:p>
        </p:txBody>
      </p:sp>
    </p:spTree>
    <p:extLst>
      <p:ext uri="{BB962C8B-B14F-4D97-AF65-F5344CB8AC3E}">
        <p14:creationId xmlns:p14="http://schemas.microsoft.com/office/powerpoint/2010/main" val="4130026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247317"/>
          </a:xfrm>
          <a:prstGeom prst="rect">
            <a:avLst/>
          </a:prstGeom>
        </p:spPr>
        <p:txBody>
          <a:bodyPr wrap="square">
            <a:spAutoFit/>
          </a:bodyPr>
          <a:lstStyle/>
          <a:p>
            <a:pPr marL="342900" indent="-342900">
              <a:spcAft>
                <a:spcPts val="1200"/>
              </a:spcAft>
              <a:buFont typeface="Arial" panose="020B0604020202020204" pitchFamily="34" charset="0"/>
              <a:buChar char="•"/>
            </a:pPr>
            <a:r>
              <a:rPr lang="fr-CA" sz="2000" b="1" dirty="0"/>
              <a:t>Il n'y a pas d'engagement </a:t>
            </a:r>
            <a:r>
              <a:rPr lang="fr-CA" sz="2000" dirty="0"/>
              <a:t>de votre part à ce stade. L'information qui vous est fournie ici vise seulement à vous aider à décider si vous voulez entamer le processus d'application ou non.</a:t>
            </a:r>
          </a:p>
          <a:p>
            <a:pPr marL="342900" indent="-342900">
              <a:spcAft>
                <a:spcPts val="1200"/>
              </a:spcAft>
              <a:buFont typeface="Arial" panose="020B0604020202020204" pitchFamily="34" charset="0"/>
              <a:buChar char="•"/>
            </a:pPr>
            <a:r>
              <a:rPr lang="fr-CA" sz="2000" dirty="0"/>
              <a:t>Vous pouvez avoir des questions et c'est normal. Si vous êtes intéressé, mais que vous avez d'autres questions, nous vous recommandons tout de même d'entamer le processus d'application.</a:t>
            </a:r>
          </a:p>
          <a:p>
            <a:pPr marL="342900" indent="-342900">
              <a:spcAft>
                <a:spcPts val="1200"/>
              </a:spcAft>
              <a:buFont typeface="Arial" panose="020B0604020202020204" pitchFamily="34" charset="0"/>
              <a:buChar char="•"/>
            </a:pPr>
            <a:r>
              <a:rPr lang="fr-CA" sz="2000" dirty="0"/>
              <a:t>Suite à votre revue de l'information présentée, si vous estimez que le programme ne vous convient pas, veuillez nous le faire savoir afin que nous puissions fermer votre dossier.</a:t>
            </a:r>
          </a:p>
          <a:p>
            <a:pPr marL="342900" indent="-342900">
              <a:spcAft>
                <a:spcPts val="1200"/>
              </a:spcAft>
              <a:buFont typeface="Arial" panose="020B0604020202020204" pitchFamily="34" charset="0"/>
              <a:buChar char="•"/>
            </a:pPr>
            <a:r>
              <a:rPr lang="fr-CA" sz="2000" dirty="0"/>
              <a:t>Vous pouvez toujours revenir plus tard - Si vous croyez que vous voulez le faire, mais que pour l'instant vous ne pouvez pas, revenez quand vous le pourrez.</a:t>
            </a: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7797904" cy="584775"/>
          </a:xfrm>
          <a:prstGeom prst="rect">
            <a:avLst/>
          </a:prstGeom>
        </p:spPr>
        <p:txBody>
          <a:bodyPr wrap="none">
            <a:spAutoFit/>
          </a:bodyPr>
          <a:lstStyle/>
          <a:p>
            <a:r>
              <a:rPr lang="en-CA" sz="3200" dirty="0"/>
              <a:t>ET SI LE PROGRAMME NE ME CONVIENT PAS?</a:t>
            </a:r>
          </a:p>
        </p:txBody>
      </p:sp>
    </p:spTree>
    <p:extLst>
      <p:ext uri="{BB962C8B-B14F-4D97-AF65-F5344CB8AC3E}">
        <p14:creationId xmlns:p14="http://schemas.microsoft.com/office/powerpoint/2010/main" val="4277229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2246769"/>
          </a:xfrm>
          <a:prstGeom prst="rect">
            <a:avLst/>
          </a:prstGeom>
        </p:spPr>
        <p:txBody>
          <a:bodyPr wrap="square">
            <a:spAutoFit/>
          </a:bodyPr>
          <a:lstStyle/>
          <a:p>
            <a:pPr marL="342900" indent="-342900">
              <a:spcAft>
                <a:spcPts val="1200"/>
              </a:spcAft>
              <a:buFont typeface="Arial" panose="020B0604020202020204" pitchFamily="34" charset="0"/>
              <a:buChar char="•"/>
            </a:pPr>
            <a:r>
              <a:rPr lang="fr-CA" sz="2000" dirty="0"/>
              <a:t>Le programme de jumelage d'ABLE2 met en relation les personnes dans la communauté</a:t>
            </a:r>
          </a:p>
          <a:p>
            <a:pPr marL="342900" indent="-342900">
              <a:spcAft>
                <a:spcPts val="1200"/>
              </a:spcAft>
              <a:buFont typeface="Arial" panose="020B0604020202020204" pitchFamily="34" charset="0"/>
              <a:buChar char="•"/>
            </a:pPr>
            <a:r>
              <a:rPr lang="fr-CA" sz="2000" dirty="0"/>
              <a:t>Nos bénévoles sont jumelés individuellement avec une personne vivant avec un handicap</a:t>
            </a:r>
          </a:p>
          <a:p>
            <a:pPr marL="342900" indent="-342900">
              <a:spcAft>
                <a:spcPts val="1200"/>
              </a:spcAft>
              <a:buFont typeface="Arial" panose="020B0604020202020204" pitchFamily="34" charset="0"/>
              <a:buChar char="•"/>
            </a:pPr>
            <a:r>
              <a:rPr lang="fr-CA" sz="2000" dirty="0"/>
              <a:t>Nos bénévoles contribuent à créer une atmosphère de respect, de plaisir et de soutien sans jugement</a:t>
            </a: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5429050" cy="584775"/>
          </a:xfrm>
          <a:prstGeom prst="rect">
            <a:avLst/>
          </a:prstGeom>
        </p:spPr>
        <p:txBody>
          <a:bodyPr wrap="none">
            <a:spAutoFit/>
          </a:bodyPr>
          <a:lstStyle/>
          <a:p>
            <a:r>
              <a:rPr lang="en-CA" sz="3200" dirty="0"/>
              <a:t>LE PROGRAMME DE JUMELAGE</a:t>
            </a:r>
          </a:p>
        </p:txBody>
      </p:sp>
    </p:spTree>
    <p:extLst>
      <p:ext uri="{BB962C8B-B14F-4D97-AF65-F5344CB8AC3E}">
        <p14:creationId xmlns:p14="http://schemas.microsoft.com/office/powerpoint/2010/main" val="525240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2769989"/>
          </a:xfrm>
          <a:prstGeom prst="rect">
            <a:avLst/>
          </a:prstGeom>
        </p:spPr>
        <p:txBody>
          <a:bodyPr wrap="square">
            <a:spAutoFit/>
          </a:bodyPr>
          <a:lstStyle/>
          <a:p>
            <a:pPr marL="342900" indent="-342900">
              <a:spcAft>
                <a:spcPts val="1200"/>
              </a:spcAft>
              <a:buFont typeface="Arial" panose="020B0604020202020204" pitchFamily="34" charset="0"/>
              <a:buChar char="•"/>
            </a:pPr>
            <a:r>
              <a:rPr lang="fr-CA" sz="2000" dirty="0"/>
              <a:t>ABLE2 est unique puisque les utilisateurs de nos services :</a:t>
            </a:r>
          </a:p>
          <a:p>
            <a:pPr marL="800100" lvl="1" indent="-342900">
              <a:spcAft>
                <a:spcPts val="1200"/>
              </a:spcAft>
              <a:buFont typeface="Arial" panose="020B0604020202020204" pitchFamily="34" charset="0"/>
              <a:buChar char="•"/>
            </a:pPr>
            <a:r>
              <a:rPr lang="fr-CA" sz="1600" dirty="0"/>
              <a:t>Sont de tout âge - c'est-à-dire de 2 à 80 ans et plus</a:t>
            </a:r>
          </a:p>
          <a:p>
            <a:pPr marL="800100" lvl="1" indent="-342900">
              <a:spcAft>
                <a:spcPts val="1200"/>
              </a:spcAft>
              <a:buFont typeface="Arial" panose="020B0604020202020204" pitchFamily="34" charset="0"/>
              <a:buChar char="•"/>
            </a:pPr>
            <a:r>
              <a:rPr lang="fr-CA" sz="1600" dirty="0"/>
              <a:t>Vivent avec tout type d’incapacité - physique, développementale et/ou problèmes de santé mentale </a:t>
            </a:r>
          </a:p>
          <a:p>
            <a:pPr marL="800100" lvl="1" indent="-342900">
              <a:spcAft>
                <a:spcPts val="1200"/>
              </a:spcAft>
              <a:buFont typeface="Arial" panose="020B0604020202020204" pitchFamily="34" charset="0"/>
              <a:buChar char="•"/>
            </a:pPr>
            <a:r>
              <a:rPr lang="fr-CA" sz="1600" dirty="0"/>
              <a:t>Habitent tous à Ottawa</a:t>
            </a:r>
          </a:p>
          <a:p>
            <a:pPr marL="342900" indent="-342900">
              <a:spcAft>
                <a:spcPts val="1200"/>
              </a:spcAft>
              <a:buFont typeface="Arial" panose="020B0604020202020204" pitchFamily="34" charset="0"/>
              <a:buChar char="•"/>
            </a:pPr>
            <a:r>
              <a:rPr lang="fr-CA" sz="2000" dirty="0"/>
              <a:t>Les utilisateurs de nos services sont appelés « Amis »</a:t>
            </a:r>
          </a:p>
          <a:p>
            <a:pPr marL="342900" indent="-342900">
              <a:spcAft>
                <a:spcPts val="1200"/>
              </a:spcAft>
              <a:buFont typeface="Arial" panose="020B0604020202020204" pitchFamily="34" charset="0"/>
              <a:buChar char="•"/>
            </a:pPr>
            <a:r>
              <a:rPr lang="fr-CA" sz="2000" dirty="0"/>
              <a:t>Les bénévoles sont appelés "Alliés"</a:t>
            </a: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7543155" cy="584775"/>
          </a:xfrm>
          <a:prstGeom prst="rect">
            <a:avLst/>
          </a:prstGeom>
        </p:spPr>
        <p:txBody>
          <a:bodyPr wrap="none">
            <a:spAutoFit/>
          </a:bodyPr>
          <a:lstStyle/>
          <a:p>
            <a:r>
              <a:rPr lang="en-CA" sz="3200" dirty="0"/>
              <a:t>QUI SONT LES MEMBRES DU PROGRAMME?</a:t>
            </a:r>
          </a:p>
        </p:txBody>
      </p:sp>
    </p:spTree>
    <p:extLst>
      <p:ext uri="{BB962C8B-B14F-4D97-AF65-F5344CB8AC3E}">
        <p14:creationId xmlns:p14="http://schemas.microsoft.com/office/powerpoint/2010/main" val="140266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308139"/>
            <a:ext cx="8176591" cy="4985980"/>
          </a:xfrm>
          <a:prstGeom prst="rect">
            <a:avLst/>
          </a:prstGeom>
        </p:spPr>
        <p:txBody>
          <a:bodyPr wrap="square">
            <a:spAutoFit/>
          </a:bodyPr>
          <a:lstStyle/>
          <a:p>
            <a:pPr marL="342900" indent="-342900">
              <a:spcAft>
                <a:spcPts val="1200"/>
              </a:spcAft>
              <a:buFont typeface="Arial" panose="020B0604020202020204" pitchFamily="34" charset="0"/>
              <a:buChar char="•"/>
            </a:pPr>
            <a:r>
              <a:rPr lang="fr-CA" dirty="0"/>
              <a:t>Tout activité que vous êtes confortables de faire à deux !</a:t>
            </a:r>
          </a:p>
          <a:p>
            <a:pPr marL="342900" indent="-342900">
              <a:spcAft>
                <a:spcPts val="600"/>
              </a:spcAft>
              <a:buFont typeface="Arial" panose="020B0604020202020204" pitchFamily="34" charset="0"/>
              <a:buChar char="•"/>
            </a:pPr>
            <a:r>
              <a:rPr lang="fr-CA" dirty="0"/>
              <a:t>Exemples d'activités que font plusieurs  jumelages :</a:t>
            </a:r>
          </a:p>
          <a:p>
            <a:pPr marL="800100" lvl="1" indent="-342900">
              <a:spcAft>
                <a:spcPts val="600"/>
              </a:spcAft>
              <a:buFont typeface="Arial" panose="020B0604020202020204" pitchFamily="34" charset="0"/>
              <a:buChar char="•"/>
            </a:pPr>
            <a:r>
              <a:rPr lang="fr-CA" sz="1600" dirty="0"/>
              <a:t>Se promener ou discuter en prenant un café</a:t>
            </a:r>
          </a:p>
          <a:p>
            <a:pPr marL="800100" lvl="1" indent="-342900">
              <a:spcAft>
                <a:spcPts val="600"/>
              </a:spcAft>
              <a:buFont typeface="Arial" panose="020B0604020202020204" pitchFamily="34" charset="0"/>
              <a:buChar char="•"/>
            </a:pPr>
            <a:r>
              <a:rPr lang="fr-CA" sz="1600" dirty="0"/>
              <a:t>Aller à des activités communautaires comme le </a:t>
            </a:r>
            <a:r>
              <a:rPr lang="fr-CA" sz="1600" dirty="0" err="1"/>
              <a:t>Ribfest</a:t>
            </a:r>
            <a:r>
              <a:rPr lang="fr-CA" sz="1600" dirty="0"/>
              <a:t> ou le Festival des tulipes</a:t>
            </a:r>
          </a:p>
          <a:p>
            <a:pPr marL="800100" lvl="1" indent="-342900">
              <a:spcAft>
                <a:spcPts val="600"/>
              </a:spcAft>
              <a:buFont typeface="Arial" panose="020B0604020202020204" pitchFamily="34" charset="0"/>
              <a:buChar char="•"/>
            </a:pPr>
            <a:r>
              <a:rPr lang="fr-CA" sz="1600" dirty="0"/>
              <a:t>Participer à des activités comme la Fin de semaine des courses</a:t>
            </a:r>
          </a:p>
          <a:p>
            <a:pPr marL="800100" lvl="1" indent="-342900">
              <a:spcAft>
                <a:spcPts val="1200"/>
              </a:spcAft>
              <a:buFont typeface="Arial" panose="020B0604020202020204" pitchFamily="34" charset="0"/>
              <a:buChar char="•"/>
            </a:pPr>
            <a:r>
              <a:rPr lang="fr-CA" sz="1600" dirty="0"/>
              <a:t>Travailler ensemble vers l’atteinte d’objectifs</a:t>
            </a:r>
          </a:p>
          <a:p>
            <a:pPr marL="342900" indent="-342900">
              <a:spcAft>
                <a:spcPts val="1200"/>
              </a:spcAft>
              <a:buFont typeface="Arial" panose="020B0604020202020204" pitchFamily="34" charset="0"/>
              <a:buChar char="•"/>
            </a:pPr>
            <a:r>
              <a:rPr lang="fr-CA" dirty="0"/>
              <a:t>Vous et votre Ami </a:t>
            </a:r>
            <a:r>
              <a:rPr lang="fr-CA" b="1" dirty="0"/>
              <a:t>décidez ensemble</a:t>
            </a:r>
          </a:p>
          <a:p>
            <a:pPr marL="342900" indent="-342900">
              <a:spcAft>
                <a:spcPts val="600"/>
              </a:spcAft>
              <a:buFont typeface="Arial" panose="020B0604020202020204" pitchFamily="34" charset="0"/>
              <a:buChar char="•"/>
            </a:pPr>
            <a:r>
              <a:rPr lang="fr-CA" dirty="0"/>
              <a:t>Vous et votre Ami n'avez pas besoin de dépenser de l'argent pour avoir une bonne expérience de jumelage </a:t>
            </a:r>
          </a:p>
          <a:p>
            <a:pPr marL="800100" lvl="1" indent="-342900">
              <a:spcAft>
                <a:spcPts val="600"/>
              </a:spcAft>
              <a:buFont typeface="Arial" panose="020B0604020202020204" pitchFamily="34" charset="0"/>
              <a:buChar char="•"/>
            </a:pPr>
            <a:r>
              <a:rPr lang="fr-CA" sz="1600" dirty="0"/>
              <a:t>Nous vous recommandons à tous les deux de chercher des activités gratuites ou à faible coût</a:t>
            </a:r>
          </a:p>
          <a:p>
            <a:pPr marL="800100" lvl="1" indent="-342900">
              <a:spcAft>
                <a:spcPts val="1200"/>
              </a:spcAft>
              <a:buFont typeface="Arial" panose="020B0604020202020204" pitchFamily="34" charset="0"/>
              <a:buChar char="•"/>
            </a:pPr>
            <a:r>
              <a:rPr lang="fr-CA" sz="1600" dirty="0"/>
              <a:t>Les Alliés ne sont pas tenus de dépenser de l'argent pour leur Ami. Les dépenses devraient être partagées à 50/50.</a:t>
            </a:r>
            <a:endParaRPr lang="en-CA" sz="16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963043" y="1790476"/>
            <a:ext cx="5639108" cy="584775"/>
          </a:xfrm>
          <a:prstGeom prst="rect">
            <a:avLst/>
          </a:prstGeom>
        </p:spPr>
        <p:txBody>
          <a:bodyPr wrap="none">
            <a:spAutoFit/>
          </a:bodyPr>
          <a:lstStyle/>
          <a:p>
            <a:r>
              <a:rPr lang="en-CA" sz="3200" dirty="0"/>
              <a:t>QUE FAISONS-NOUS ENSEMBLE?</a:t>
            </a:r>
          </a:p>
        </p:txBody>
      </p:sp>
    </p:spTree>
    <p:extLst>
      <p:ext uri="{BB962C8B-B14F-4D97-AF65-F5344CB8AC3E}">
        <p14:creationId xmlns:p14="http://schemas.microsoft.com/office/powerpoint/2010/main" val="2912979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447371"/>
          </a:xfrm>
          <a:prstGeom prst="rect">
            <a:avLst/>
          </a:prstGeom>
        </p:spPr>
        <p:txBody>
          <a:bodyPr wrap="square">
            <a:spAutoFit/>
          </a:bodyPr>
          <a:lstStyle/>
          <a:p>
            <a:pPr marL="342900" indent="-342900">
              <a:lnSpc>
                <a:spcPct val="90000"/>
              </a:lnSpc>
              <a:spcAft>
                <a:spcPts val="600"/>
              </a:spcAft>
              <a:buFont typeface="Arial" panose="020B0604020202020204" pitchFamily="34" charset="0"/>
              <a:buChar char="•"/>
            </a:pPr>
            <a:r>
              <a:rPr lang="fr-CA" sz="2000" dirty="0"/>
              <a:t>Nous demandons aux jumelages de se rencontrer 3 à 4 fois par mois - environ une fois par semaine</a:t>
            </a:r>
          </a:p>
          <a:p>
            <a:pPr marL="800100" lvl="1" indent="-342900">
              <a:lnSpc>
                <a:spcPct val="90000"/>
              </a:lnSpc>
              <a:spcAft>
                <a:spcPts val="1200"/>
              </a:spcAft>
              <a:buFont typeface="Arial" panose="020B0604020202020204" pitchFamily="34" charset="0"/>
              <a:buChar char="•"/>
            </a:pPr>
            <a:r>
              <a:rPr lang="fr-CA" sz="1600" dirty="0"/>
              <a:t>Surtout au début pour faciliter le développement d’un lien</a:t>
            </a:r>
          </a:p>
          <a:p>
            <a:pPr marL="342900" indent="-342900">
              <a:lnSpc>
                <a:spcPct val="90000"/>
              </a:lnSpc>
              <a:spcAft>
                <a:spcPts val="600"/>
              </a:spcAft>
              <a:buFont typeface="Arial" panose="020B0604020202020204" pitchFamily="34" charset="0"/>
              <a:buChar char="•"/>
            </a:pPr>
            <a:r>
              <a:rPr lang="fr-CA" sz="2000" dirty="0"/>
              <a:t>Vous pouvez vous rencontrer quand vous avez du temps libre - c'est flexible</a:t>
            </a:r>
          </a:p>
          <a:p>
            <a:pPr marL="800100" lvl="1" indent="-342900">
              <a:lnSpc>
                <a:spcPct val="90000"/>
              </a:lnSpc>
              <a:spcAft>
                <a:spcPts val="1200"/>
              </a:spcAft>
              <a:buFont typeface="Arial" panose="020B0604020202020204" pitchFamily="34" charset="0"/>
              <a:buChar char="•"/>
            </a:pPr>
            <a:r>
              <a:rPr lang="fr-CA" sz="1600" dirty="0"/>
              <a:t>Vous pouvez vous rencontrer à un moment fixe chaque semaine, ou non</a:t>
            </a:r>
          </a:p>
          <a:p>
            <a:pPr marL="342900" indent="-342900">
              <a:lnSpc>
                <a:spcPct val="90000"/>
              </a:lnSpc>
              <a:spcAft>
                <a:spcPts val="1200"/>
              </a:spcAft>
              <a:buFont typeface="Arial" panose="020B0604020202020204" pitchFamily="34" charset="0"/>
              <a:buChar char="•"/>
            </a:pPr>
            <a:r>
              <a:rPr lang="fr-CA" sz="2000" dirty="0"/>
              <a:t>Vous pouvez aller en vacances ensemble ou partir ensemble pour une fin de semaine </a:t>
            </a:r>
          </a:p>
          <a:p>
            <a:pPr marL="342900" indent="-342900">
              <a:lnSpc>
                <a:spcPct val="90000"/>
              </a:lnSpc>
              <a:spcAft>
                <a:spcPts val="600"/>
              </a:spcAft>
              <a:buFont typeface="Arial" panose="020B0604020202020204" pitchFamily="34" charset="0"/>
              <a:buChar char="•"/>
            </a:pPr>
            <a:r>
              <a:rPr lang="fr-CA" sz="2000" dirty="0"/>
              <a:t>Nous comprenons que vous avez aussi votre propre vie</a:t>
            </a:r>
          </a:p>
          <a:p>
            <a:pPr marL="800100" lvl="1" indent="-342900">
              <a:lnSpc>
                <a:spcPct val="90000"/>
              </a:lnSpc>
              <a:spcAft>
                <a:spcPts val="1200"/>
              </a:spcAft>
              <a:buFont typeface="Arial" panose="020B0604020202020204" pitchFamily="34" charset="0"/>
              <a:buChar char="•"/>
            </a:pPr>
            <a:r>
              <a:rPr lang="fr-CA" sz="1600" dirty="0"/>
              <a:t>Si vous êtes très occupé, vous  n’êtes pas nécessairement obligé de mettre fin au jumelage</a:t>
            </a:r>
          </a:p>
          <a:p>
            <a:pPr marL="800100" lvl="1" indent="-342900">
              <a:lnSpc>
                <a:spcPct val="90000"/>
              </a:lnSpc>
              <a:spcAft>
                <a:spcPts val="1200"/>
              </a:spcAft>
              <a:buFont typeface="Arial" panose="020B0604020202020204" pitchFamily="34" charset="0"/>
              <a:buChar char="•"/>
            </a:pPr>
            <a:r>
              <a:rPr lang="fr-CA" sz="1600" dirty="0"/>
              <a:t>Vous pouvez ajuster la fréquence de vos rencontres pendant un certain temps </a:t>
            </a:r>
            <a:endParaRPr lang="en-CA" sz="16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6265818" cy="584775"/>
          </a:xfrm>
          <a:prstGeom prst="rect">
            <a:avLst/>
          </a:prstGeom>
        </p:spPr>
        <p:txBody>
          <a:bodyPr wrap="none">
            <a:spAutoFit/>
          </a:bodyPr>
          <a:lstStyle/>
          <a:p>
            <a:r>
              <a:rPr lang="en-CA" sz="3200" dirty="0"/>
              <a:t>QUAND NOUS RECONTRONS-NOUS?</a:t>
            </a:r>
          </a:p>
        </p:txBody>
      </p:sp>
    </p:spTree>
    <p:extLst>
      <p:ext uri="{BB962C8B-B14F-4D97-AF65-F5344CB8AC3E}">
        <p14:creationId xmlns:p14="http://schemas.microsoft.com/office/powerpoint/2010/main" val="3098154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2769989"/>
          </a:xfrm>
          <a:prstGeom prst="rect">
            <a:avLst/>
          </a:prstGeom>
        </p:spPr>
        <p:txBody>
          <a:bodyPr wrap="square">
            <a:spAutoFit/>
          </a:bodyPr>
          <a:lstStyle/>
          <a:p>
            <a:pPr marL="342900" indent="-342900">
              <a:spcAft>
                <a:spcPts val="1200"/>
              </a:spcAft>
              <a:buFont typeface="Arial" panose="020B0604020202020204" pitchFamily="34" charset="0"/>
              <a:buChar char="•"/>
            </a:pPr>
            <a:r>
              <a:rPr lang="en-CA" sz="2000" dirty="0" err="1"/>
              <a:t>Vous</a:t>
            </a:r>
            <a:r>
              <a:rPr lang="en-CA" sz="2000" dirty="0"/>
              <a:t> </a:t>
            </a:r>
            <a:r>
              <a:rPr lang="en-CA" sz="2000" dirty="0" err="1"/>
              <a:t>rencontrez</a:t>
            </a:r>
            <a:r>
              <a:rPr lang="en-CA" sz="2000" dirty="0"/>
              <a:t> </a:t>
            </a:r>
            <a:r>
              <a:rPr lang="en-CA" sz="2000" dirty="0" err="1"/>
              <a:t>votre</a:t>
            </a:r>
            <a:r>
              <a:rPr lang="en-CA" sz="2000" dirty="0"/>
              <a:t> Ami dans la </a:t>
            </a:r>
            <a:r>
              <a:rPr lang="en-CA" sz="2000" dirty="0" err="1"/>
              <a:t>communauté</a:t>
            </a:r>
            <a:endParaRPr lang="en-CA" sz="2000" dirty="0"/>
          </a:p>
          <a:p>
            <a:pPr marL="342900" indent="-342900">
              <a:spcAft>
                <a:spcPts val="1200"/>
              </a:spcAft>
              <a:buFont typeface="Arial" panose="020B0604020202020204" pitchFamily="34" charset="0"/>
              <a:buChar char="•"/>
            </a:pPr>
            <a:r>
              <a:rPr lang="en-CA" sz="2000" dirty="0"/>
              <a:t>Nos </a:t>
            </a:r>
            <a:r>
              <a:rPr lang="en-CA" sz="2000" dirty="0" err="1"/>
              <a:t>jumelages</a:t>
            </a:r>
            <a:r>
              <a:rPr lang="en-CA" sz="2000" dirty="0"/>
              <a:t> se </a:t>
            </a:r>
            <a:r>
              <a:rPr lang="en-CA" sz="2000" dirty="0" err="1"/>
              <a:t>rencontrent</a:t>
            </a:r>
            <a:r>
              <a:rPr lang="en-CA" sz="2000" dirty="0"/>
              <a:t> </a:t>
            </a:r>
            <a:r>
              <a:rPr lang="en-CA" sz="2000" dirty="0" err="1"/>
              <a:t>souvent</a:t>
            </a:r>
            <a:r>
              <a:rPr lang="en-CA" sz="2000" dirty="0"/>
              <a:t>:</a:t>
            </a:r>
          </a:p>
          <a:p>
            <a:pPr marL="800100" lvl="1" indent="-342900">
              <a:spcAft>
                <a:spcPts val="1200"/>
              </a:spcAft>
              <a:buFont typeface="Arial" panose="020B0604020202020204" pitchFamily="34" charset="0"/>
              <a:buChar char="•"/>
            </a:pPr>
            <a:r>
              <a:rPr lang="en-CA" sz="1600" dirty="0"/>
              <a:t>Dans des cafés, centres </a:t>
            </a:r>
            <a:r>
              <a:rPr lang="en-CA" sz="1600" dirty="0" err="1"/>
              <a:t>d’achats</a:t>
            </a:r>
            <a:r>
              <a:rPr lang="en-CA" sz="1600" dirty="0"/>
              <a:t>, </a:t>
            </a:r>
            <a:r>
              <a:rPr lang="en-CA" sz="1600" dirty="0" err="1"/>
              <a:t>ou</a:t>
            </a:r>
            <a:r>
              <a:rPr lang="en-CA" sz="1600" dirty="0"/>
              <a:t> </a:t>
            </a:r>
            <a:r>
              <a:rPr lang="en-CA" sz="1600" dirty="0" err="1"/>
              <a:t>cinéma</a:t>
            </a:r>
            <a:r>
              <a:rPr lang="en-CA" sz="1600" dirty="0"/>
              <a:t> </a:t>
            </a:r>
          </a:p>
          <a:p>
            <a:pPr marL="800100" lvl="1" indent="-342900">
              <a:spcAft>
                <a:spcPts val="1200"/>
              </a:spcAft>
              <a:buFont typeface="Arial" panose="020B0604020202020204" pitchFamily="34" charset="0"/>
              <a:buChar char="•"/>
            </a:pPr>
            <a:r>
              <a:rPr lang="en-CA" sz="1600" dirty="0"/>
              <a:t>Dans des parcs, dans </a:t>
            </a:r>
            <a:r>
              <a:rPr lang="en-CA" sz="1600" dirty="0" err="1"/>
              <a:t>différents</a:t>
            </a:r>
            <a:r>
              <a:rPr lang="en-CA" sz="1600" dirty="0"/>
              <a:t> quartiers </a:t>
            </a:r>
          </a:p>
          <a:p>
            <a:pPr marL="800100" lvl="1" indent="-342900">
              <a:spcAft>
                <a:spcPts val="1200"/>
              </a:spcAft>
              <a:buFont typeface="Arial" panose="020B0604020202020204" pitchFamily="34" charset="0"/>
              <a:buChar char="•"/>
            </a:pPr>
            <a:r>
              <a:rPr lang="fr-CA" sz="1600" dirty="0"/>
              <a:t>Vous pourriez même vous rencontrer chez votre partenaire de jumelage si vous vous sentez à l'aise</a:t>
            </a:r>
            <a:endParaRPr lang="en-CA" sz="16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5516638" cy="584775"/>
          </a:xfrm>
          <a:prstGeom prst="rect">
            <a:avLst/>
          </a:prstGeom>
        </p:spPr>
        <p:txBody>
          <a:bodyPr wrap="none">
            <a:spAutoFit/>
          </a:bodyPr>
          <a:lstStyle/>
          <a:p>
            <a:r>
              <a:rPr lang="en-CA" sz="3200" dirty="0"/>
              <a:t>OÙ NOUS RECONTRONS-NOUS?</a:t>
            </a:r>
          </a:p>
        </p:txBody>
      </p:sp>
    </p:spTree>
    <p:extLst>
      <p:ext uri="{BB962C8B-B14F-4D97-AF65-F5344CB8AC3E}">
        <p14:creationId xmlns:p14="http://schemas.microsoft.com/office/powerpoint/2010/main" val="4116719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ABLE2 Custom">
      <a:dk1>
        <a:srgbClr val="0A183C"/>
      </a:dk1>
      <a:lt1>
        <a:sysClr val="window" lastClr="FFFFFF"/>
      </a:lt1>
      <a:dk2>
        <a:srgbClr val="44546A"/>
      </a:dk2>
      <a:lt2>
        <a:srgbClr val="E7E6E6"/>
      </a:lt2>
      <a:accent1>
        <a:srgbClr val="00B9C6"/>
      </a:accent1>
      <a:accent2>
        <a:srgbClr val="F4AC0E"/>
      </a:accent2>
      <a:accent3>
        <a:srgbClr val="A5A5A5"/>
      </a:accent3>
      <a:accent4>
        <a:srgbClr val="0A183C"/>
      </a:accent4>
      <a:accent5>
        <a:srgbClr val="5B9BD5"/>
      </a:accent5>
      <a:accent6>
        <a:srgbClr val="70AD47"/>
      </a:accent6>
      <a:hlink>
        <a:srgbClr val="0A183C"/>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16BD61B4380B341AC50A51BE0D6F023" ma:contentTypeVersion="10" ma:contentTypeDescription="Create a new document." ma:contentTypeScope="" ma:versionID="c5a6511e493fc0d750b54a90abdf7400">
  <xsd:schema xmlns:xsd="http://www.w3.org/2001/XMLSchema" xmlns:xs="http://www.w3.org/2001/XMLSchema" xmlns:p="http://schemas.microsoft.com/office/2006/metadata/properties" xmlns:ns2="5241a3c9-aa04-4f41-b1c2-d2ab86fbca71" targetNamespace="http://schemas.microsoft.com/office/2006/metadata/properties" ma:root="true" ma:fieldsID="2da8d4f89b12c7ac7847a9f4648b3856" ns2:_="">
    <xsd:import namespace="5241a3c9-aa04-4f41-b1c2-d2ab86fbca7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41a3c9-aa04-4f41-b1c2-d2ab86fbca7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6985DA4-0DF6-4566-B4F3-76C0A773E93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DF7D79E3-C185-48FB-BB0F-BB63CE2732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41a3c9-aa04-4f41-b1c2-d2ab86fbca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FAD89AE-4586-43A5-8AB0-0DAB7FFA072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141</TotalTime>
  <Words>2184</Words>
  <Application>Microsoft Office PowerPoint</Application>
  <PresentationFormat>Widescreen</PresentationFormat>
  <Paragraphs>153</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Office Theme</vt:lpstr>
      <vt:lpstr>ABLE2 – PROGRAMME DE JUMELAGE Une séance d’information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Redpath</dc:creator>
  <cp:lastModifiedBy>Maria Redpath</cp:lastModifiedBy>
  <cp:revision>8</cp:revision>
  <dcterms:created xsi:type="dcterms:W3CDTF">2020-10-02T15:53:56Z</dcterms:created>
  <dcterms:modified xsi:type="dcterms:W3CDTF">2020-10-24T18:55:54Z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0x010100416BD61B4380B341AC50A51BE0D6F023</vt:lpwstr>
  </property>
</Properties>
</file>